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31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6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95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92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0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4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5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2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2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32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0000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 rtlCol="0">
            <a:normAutofit/>
          </a:bodyPr>
          <a:lstStyle/>
          <a:p>
            <a:pPr algn="ctr"/>
            <a:r>
              <a:rPr lang="en-US" sz="3600" b="1" dirty="0">
                <a:latin typeface="+mn-lt"/>
                <a:ea typeface="+mn-ea"/>
                <a:cs typeface="+mn-cs"/>
              </a:rPr>
              <a:t>E-learning course</a:t>
            </a:r>
            <a:endParaRPr lang="en-GB" sz="36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</a:rPr>
              <a:t>https://olc.worldbank.org/content/civil-registration-and-vital-statistics-systems-basic-level-self-paced-format</a:t>
            </a:r>
          </a:p>
        </p:txBody>
      </p:sp>
    </p:spTree>
    <p:extLst>
      <p:ext uri="{BB962C8B-B14F-4D97-AF65-F5344CB8AC3E}">
        <p14:creationId xmlns:p14="http://schemas.microsoft.com/office/powerpoint/2010/main" val="187214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E-learning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 Zhuo</dc:creator>
  <cp:lastModifiedBy>Maria Isabel Cobos</cp:lastModifiedBy>
  <cp:revision>23</cp:revision>
  <dcterms:created xsi:type="dcterms:W3CDTF">2017-10-10T18:30:56Z</dcterms:created>
  <dcterms:modified xsi:type="dcterms:W3CDTF">2017-11-07T22:28:44Z</dcterms:modified>
</cp:coreProperties>
</file>