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7"/>
  </p:notesMasterIdLst>
  <p:sldIdLst>
    <p:sldId id="256" r:id="rId2"/>
    <p:sldId id="257" r:id="rId3"/>
    <p:sldId id="258" r:id="rId4"/>
    <p:sldId id="259" r:id="rId5"/>
    <p:sldId id="260" r:id="rId6"/>
  </p:sldIdLst>
  <p:sldSz cx="9144000" cy="6858000" type="screen4x3"/>
  <p:notesSz cx="6807200" cy="9939338"/>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37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49787" cy="496967"/>
          </a:xfrm>
          <a:prstGeom prst="rect">
            <a:avLst/>
          </a:prstGeom>
          <a:noFill/>
          <a:ln>
            <a:noFill/>
          </a:ln>
        </p:spPr>
        <p:txBody>
          <a:bodyPr wrap="square" lIns="91425" tIns="91425" rIns="91425" bIns="91425" anchor="t"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855837" y="0"/>
            <a:ext cx="2949787" cy="496967"/>
          </a:xfrm>
          <a:prstGeom prst="rect">
            <a:avLst/>
          </a:prstGeom>
          <a:noFill/>
          <a:ln>
            <a:noFill/>
          </a:ln>
        </p:spPr>
        <p:txBody>
          <a:bodyPr wrap="square" lIns="91425" tIns="91425" rIns="91425" bIns="91425" anchor="t" anchorCtr="0"/>
          <a:lstStyle>
            <a:lvl1pPr marL="0" marR="0" lvl="0" indent="0" algn="r"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920750" y="746125"/>
            <a:ext cx="4965700" cy="3725862"/>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0720" y="4721185"/>
            <a:ext cx="5445760" cy="4472701"/>
          </a:xfrm>
          <a:prstGeom prst="rect">
            <a:avLst/>
          </a:prstGeom>
          <a:noFill/>
          <a:ln>
            <a:noFill/>
          </a:ln>
        </p:spPr>
        <p:txBody>
          <a:bodyPr wrap="square" lIns="91425" tIns="91425" rIns="91425" bIns="91425" anchor="t" anchorCtr="0"/>
          <a:lstStyle>
            <a:lvl1pPr marL="0" marR="0" lvl="0" indent="0" algn="l" rtl="0">
              <a:spcBef>
                <a:spcPts val="0"/>
              </a:spcBef>
              <a:buChar char="●"/>
              <a:defRPr sz="1200" b="0" i="0" u="none" strike="noStrike" cap="none">
                <a:solidFill>
                  <a:schemeClr val="dk1"/>
                </a:solidFill>
                <a:latin typeface="Calibri"/>
                <a:ea typeface="Calibri"/>
                <a:cs typeface="Calibri"/>
                <a:sym typeface="Calibri"/>
              </a:defRPr>
            </a:lvl1pPr>
            <a:lvl2pPr marL="457200" marR="0" lvl="1" indent="0" algn="l" rtl="0">
              <a:spcBef>
                <a:spcPts val="0"/>
              </a:spcBef>
              <a:buChar char="○"/>
              <a:defRPr sz="1200" b="0" i="0" u="none" strike="noStrike" cap="none">
                <a:solidFill>
                  <a:schemeClr val="dk1"/>
                </a:solidFill>
                <a:latin typeface="Calibri"/>
                <a:ea typeface="Calibri"/>
                <a:cs typeface="Calibri"/>
                <a:sym typeface="Calibri"/>
              </a:defRPr>
            </a:lvl2pPr>
            <a:lvl3pPr marL="914400" marR="0" lvl="2" indent="0" algn="l" rtl="0">
              <a:spcBef>
                <a:spcPts val="0"/>
              </a:spcBef>
              <a:buChar char="■"/>
              <a:defRPr sz="1200" b="0" i="0" u="none" strike="noStrike" cap="none">
                <a:solidFill>
                  <a:schemeClr val="dk1"/>
                </a:solidFill>
                <a:latin typeface="Calibri"/>
                <a:ea typeface="Calibri"/>
                <a:cs typeface="Calibri"/>
                <a:sym typeface="Calibri"/>
              </a:defRPr>
            </a:lvl3pPr>
            <a:lvl4pPr marL="1371600" marR="0" lvl="3" indent="0" algn="l" rtl="0">
              <a:spcBef>
                <a:spcPts val="0"/>
              </a:spcBef>
              <a:buChar char="●"/>
              <a:defRPr sz="1200" b="0" i="0" u="none" strike="noStrike" cap="none">
                <a:solidFill>
                  <a:schemeClr val="dk1"/>
                </a:solidFill>
                <a:latin typeface="Calibri"/>
                <a:ea typeface="Calibri"/>
                <a:cs typeface="Calibri"/>
                <a:sym typeface="Calibri"/>
              </a:defRPr>
            </a:lvl4pPr>
            <a:lvl5pPr marL="1828800" marR="0" lvl="4" indent="0" algn="l" rtl="0">
              <a:spcBef>
                <a:spcPts val="0"/>
              </a:spcBef>
              <a:buChar char="○"/>
              <a:defRPr sz="1200" b="0" i="0" u="none" strike="noStrike" cap="none">
                <a:solidFill>
                  <a:schemeClr val="dk1"/>
                </a:solidFill>
                <a:latin typeface="Calibri"/>
                <a:ea typeface="Calibri"/>
                <a:cs typeface="Calibri"/>
                <a:sym typeface="Calibri"/>
              </a:defRPr>
            </a:lvl5pPr>
            <a:lvl6pPr marL="2286000" marR="0" lvl="5" indent="0" algn="l" rtl="0">
              <a:spcBef>
                <a:spcPts val="0"/>
              </a:spcBef>
              <a:buChar char="■"/>
              <a:defRPr sz="1200" b="0" i="0" u="none" strike="noStrike" cap="none">
                <a:solidFill>
                  <a:schemeClr val="dk1"/>
                </a:solidFill>
                <a:latin typeface="Calibri"/>
                <a:ea typeface="Calibri"/>
                <a:cs typeface="Calibri"/>
                <a:sym typeface="Calibri"/>
              </a:defRPr>
            </a:lvl6pPr>
            <a:lvl7pPr marL="2743200" marR="0" lvl="6" indent="0" algn="l" rtl="0">
              <a:spcBef>
                <a:spcPts val="0"/>
              </a:spcBef>
              <a:buChar char="●"/>
              <a:defRPr sz="1200" b="0" i="0" u="none" strike="noStrike" cap="none">
                <a:solidFill>
                  <a:schemeClr val="dk1"/>
                </a:solidFill>
                <a:latin typeface="Calibri"/>
                <a:ea typeface="Calibri"/>
                <a:cs typeface="Calibri"/>
                <a:sym typeface="Calibri"/>
              </a:defRPr>
            </a:lvl7pPr>
            <a:lvl8pPr marL="3200400" marR="0" lvl="7" indent="0" algn="l" rtl="0">
              <a:spcBef>
                <a:spcPts val="0"/>
              </a:spcBef>
              <a:buChar char="○"/>
              <a:defRPr sz="1200" b="0" i="0" u="none" strike="noStrike" cap="none">
                <a:solidFill>
                  <a:schemeClr val="dk1"/>
                </a:solidFill>
                <a:latin typeface="Calibri"/>
                <a:ea typeface="Calibri"/>
                <a:cs typeface="Calibri"/>
                <a:sym typeface="Calibri"/>
              </a:defRPr>
            </a:lvl8pPr>
            <a:lvl9pPr marL="3657600" marR="0" lvl="8" indent="0" algn="l" rtl="0">
              <a:spcBef>
                <a:spcPts val="0"/>
              </a:spcBef>
              <a:buChar char="■"/>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9440646"/>
            <a:ext cx="2949787" cy="496967"/>
          </a:xfrm>
          <a:prstGeom prst="rect">
            <a:avLst/>
          </a:prstGeom>
          <a:noFill/>
          <a:ln>
            <a:noFill/>
          </a:ln>
        </p:spPr>
        <p:txBody>
          <a:bodyPr wrap="square" lIns="91425" tIns="91425" rIns="91425" bIns="91425" anchor="b"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855837" y="9440646"/>
            <a:ext cx="2949787" cy="496967"/>
          </a:xfrm>
          <a:prstGeom prst="rect">
            <a:avLst/>
          </a:prstGeom>
          <a:noFill/>
          <a:ln>
            <a:noFill/>
          </a:ln>
        </p:spPr>
        <p:txBody>
          <a:bodyPr wrap="square" lIns="91425" tIns="45700" rIns="91425" bIns="45700" anchor="b" anchorCtr="0">
            <a:noAutofit/>
          </a:bodyPr>
          <a:lstStyle/>
          <a:p>
            <a:pPr marL="0" marR="0" lvl="0" indent="0" algn="r" rtl="0">
              <a:spcBef>
                <a:spcPts val="0"/>
              </a:spcBef>
              <a:buSzPct val="25000"/>
              <a:buNone/>
            </a:pPr>
            <a:fld id="{00000000-1234-1234-1234-123412341234}" type="slidenum">
              <a:rPr lang="en-AU" sz="1200" b="0" i="0" u="none" strike="noStrike" cap="none">
                <a:solidFill>
                  <a:schemeClr val="dk1"/>
                </a:solidFill>
                <a:latin typeface="Calibri"/>
                <a:ea typeface="Calibri"/>
                <a:cs typeface="Calibri"/>
                <a:sym typeface="Calibri"/>
              </a:rPr>
              <a:t>‹#›</a:t>
            </a:fld>
            <a:endParaRPr lang="en-AU"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96014803"/>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txBox="1">
            <a:spLocks noGrp="1"/>
          </p:cNvSpPr>
          <p:nvPr>
            <p:ph type="body" idx="1"/>
          </p:nvPr>
        </p:nvSpPr>
        <p:spPr>
          <a:xfrm>
            <a:off x="680720" y="4721185"/>
            <a:ext cx="5445760" cy="4472701"/>
          </a:xfrm>
          <a:prstGeom prst="rect">
            <a:avLst/>
          </a:prstGeom>
        </p:spPr>
        <p:txBody>
          <a:bodyPr wrap="square" lIns="91425" tIns="91425" rIns="91425" bIns="91425" anchor="t" anchorCtr="0">
            <a:noAutofit/>
          </a:bodyPr>
          <a:lstStyle/>
          <a:p>
            <a:pPr lvl="0">
              <a:spcBef>
                <a:spcPts val="0"/>
              </a:spcBef>
              <a:buNone/>
            </a:pPr>
            <a:endParaRPr/>
          </a:p>
        </p:txBody>
      </p:sp>
      <p:sp>
        <p:nvSpPr>
          <p:cNvPr id="118" name="Shape 118"/>
          <p:cNvSpPr>
            <a:spLocks noGrp="1" noRot="1" noChangeAspect="1"/>
          </p:cNvSpPr>
          <p:nvPr>
            <p:ph type="sldImg" idx="2"/>
          </p:nvPr>
        </p:nvSpPr>
        <p:spPr>
          <a:xfrm>
            <a:off x="920750" y="746125"/>
            <a:ext cx="4965700" cy="3725862"/>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Shape 132"/>
          <p:cNvSpPr txBox="1">
            <a:spLocks noGrp="1"/>
          </p:cNvSpPr>
          <p:nvPr>
            <p:ph type="body" idx="1"/>
          </p:nvPr>
        </p:nvSpPr>
        <p:spPr>
          <a:xfrm>
            <a:off x="680720" y="4721185"/>
            <a:ext cx="5445760" cy="4472701"/>
          </a:xfrm>
          <a:prstGeom prst="rect">
            <a:avLst/>
          </a:prstGeom>
        </p:spPr>
        <p:txBody>
          <a:bodyPr wrap="square" lIns="91425" tIns="91425" rIns="91425" bIns="91425" anchor="t" anchorCtr="0">
            <a:noAutofit/>
          </a:bodyPr>
          <a:lstStyle/>
          <a:p>
            <a:pPr lvl="0">
              <a:spcBef>
                <a:spcPts val="0"/>
              </a:spcBef>
              <a:buNone/>
            </a:pPr>
            <a:endParaRPr/>
          </a:p>
        </p:txBody>
      </p:sp>
      <p:sp>
        <p:nvSpPr>
          <p:cNvPr id="133" name="Shape 133"/>
          <p:cNvSpPr>
            <a:spLocks noGrp="1" noRot="1" noChangeAspect="1"/>
          </p:cNvSpPr>
          <p:nvPr>
            <p:ph type="sldImg" idx="2"/>
          </p:nvPr>
        </p:nvSpPr>
        <p:spPr>
          <a:xfrm>
            <a:off x="920750" y="746125"/>
            <a:ext cx="4965700" cy="3725862"/>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Shape 138"/>
          <p:cNvSpPr txBox="1">
            <a:spLocks noGrp="1"/>
          </p:cNvSpPr>
          <p:nvPr>
            <p:ph type="body" idx="1"/>
          </p:nvPr>
        </p:nvSpPr>
        <p:spPr>
          <a:xfrm>
            <a:off x="680720" y="4721185"/>
            <a:ext cx="5445760" cy="4472701"/>
          </a:xfrm>
          <a:prstGeom prst="rect">
            <a:avLst/>
          </a:prstGeom>
        </p:spPr>
        <p:txBody>
          <a:bodyPr wrap="square" lIns="91425" tIns="91425" rIns="91425" bIns="91425" anchor="t" anchorCtr="0">
            <a:noAutofit/>
          </a:bodyPr>
          <a:lstStyle/>
          <a:p>
            <a:pPr lvl="0">
              <a:spcBef>
                <a:spcPts val="0"/>
              </a:spcBef>
              <a:buNone/>
            </a:pPr>
            <a:endParaRPr/>
          </a:p>
        </p:txBody>
      </p:sp>
      <p:sp>
        <p:nvSpPr>
          <p:cNvPr id="139" name="Shape 139"/>
          <p:cNvSpPr>
            <a:spLocks noGrp="1" noRot="1" noChangeAspect="1"/>
          </p:cNvSpPr>
          <p:nvPr>
            <p:ph type="sldImg" idx="2"/>
          </p:nvPr>
        </p:nvSpPr>
        <p:spPr>
          <a:xfrm>
            <a:off x="920750" y="746125"/>
            <a:ext cx="4965700" cy="3725862"/>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Shape 144"/>
          <p:cNvSpPr txBox="1">
            <a:spLocks noGrp="1"/>
          </p:cNvSpPr>
          <p:nvPr>
            <p:ph type="body" idx="1"/>
          </p:nvPr>
        </p:nvSpPr>
        <p:spPr>
          <a:xfrm>
            <a:off x="680720" y="4721185"/>
            <a:ext cx="5445760" cy="4472701"/>
          </a:xfrm>
          <a:prstGeom prst="rect">
            <a:avLst/>
          </a:prstGeom>
        </p:spPr>
        <p:txBody>
          <a:bodyPr wrap="square" lIns="91425" tIns="91425" rIns="91425" bIns="91425" anchor="t" anchorCtr="0">
            <a:noAutofit/>
          </a:bodyPr>
          <a:lstStyle/>
          <a:p>
            <a:pPr lvl="0">
              <a:spcBef>
                <a:spcPts val="0"/>
              </a:spcBef>
              <a:buNone/>
            </a:pPr>
            <a:endParaRPr/>
          </a:p>
        </p:txBody>
      </p:sp>
      <p:sp>
        <p:nvSpPr>
          <p:cNvPr id="145" name="Shape 145"/>
          <p:cNvSpPr>
            <a:spLocks noGrp="1" noRot="1" noChangeAspect="1"/>
          </p:cNvSpPr>
          <p:nvPr>
            <p:ph type="sldImg" idx="2"/>
          </p:nvPr>
        </p:nvSpPr>
        <p:spPr>
          <a:xfrm>
            <a:off x="920750" y="746125"/>
            <a:ext cx="4965700" cy="3725862"/>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Shape 150"/>
          <p:cNvSpPr txBox="1">
            <a:spLocks noGrp="1"/>
          </p:cNvSpPr>
          <p:nvPr>
            <p:ph type="body" idx="1"/>
          </p:nvPr>
        </p:nvSpPr>
        <p:spPr>
          <a:xfrm>
            <a:off x="680720" y="4721185"/>
            <a:ext cx="5445760" cy="4472701"/>
          </a:xfrm>
          <a:prstGeom prst="rect">
            <a:avLst/>
          </a:prstGeom>
        </p:spPr>
        <p:txBody>
          <a:bodyPr wrap="square" lIns="91425" tIns="91425" rIns="91425" bIns="91425" anchor="t" anchorCtr="0">
            <a:noAutofit/>
          </a:bodyPr>
          <a:lstStyle/>
          <a:p>
            <a:pPr lvl="0">
              <a:spcBef>
                <a:spcPts val="0"/>
              </a:spcBef>
              <a:buNone/>
            </a:pPr>
            <a:endParaRPr/>
          </a:p>
        </p:txBody>
      </p:sp>
      <p:sp>
        <p:nvSpPr>
          <p:cNvPr id="151" name="Shape 151"/>
          <p:cNvSpPr>
            <a:spLocks noGrp="1" noRot="1" noChangeAspect="1"/>
          </p:cNvSpPr>
          <p:nvPr>
            <p:ph type="sldImg" idx="2"/>
          </p:nvPr>
        </p:nvSpPr>
        <p:spPr>
          <a:xfrm>
            <a:off x="920750" y="746125"/>
            <a:ext cx="4965700" cy="3725862"/>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secHead">
  <p:cSld name="Section Header">
    <p:spTree>
      <p:nvGrpSpPr>
        <p:cNvPr id="1" name="Shape 19"/>
        <p:cNvGrpSpPr/>
        <p:nvPr/>
      </p:nvGrpSpPr>
      <p:grpSpPr>
        <a:xfrm>
          <a:off x="0" y="0"/>
          <a:ext cx="0" cy="0"/>
          <a:chOff x="0" y="0"/>
          <a:chExt cx="0" cy="0"/>
        </a:xfrm>
      </p:grpSpPr>
      <p:sp>
        <p:nvSpPr>
          <p:cNvPr id="20" name="Shape 20"/>
          <p:cNvSpPr/>
          <p:nvPr/>
        </p:nvSpPr>
        <p:spPr>
          <a:xfrm>
            <a:off x="0" y="0"/>
            <a:ext cx="9144000" cy="6858000"/>
          </a:xfrm>
          <a:prstGeom prst="rect">
            <a:avLst/>
          </a:prstGeom>
          <a:solidFill>
            <a:srgbClr val="FFFFFF"/>
          </a:solidFill>
          <a:ln>
            <a:noFill/>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Arial"/>
              <a:ea typeface="Arial"/>
              <a:cs typeface="Arial"/>
              <a:sym typeface="Arial"/>
            </a:endParaRPr>
          </a:p>
        </p:txBody>
      </p:sp>
      <p:sp>
        <p:nvSpPr>
          <p:cNvPr id="21" name="Shape 21"/>
          <p:cNvSpPr/>
          <p:nvPr/>
        </p:nvSpPr>
        <p:spPr>
          <a:xfrm>
            <a:off x="91440" y="101600"/>
            <a:ext cx="8961120" cy="6664959"/>
          </a:xfrm>
          <a:prstGeom prst="roundRect">
            <a:avLst>
              <a:gd name="adj" fmla="val 1735"/>
            </a:avLst>
          </a:prstGeom>
          <a:blipFill rotWithShape="1">
            <a:blip r:embed="rId2">
              <a:alphaModFix/>
            </a:blip>
            <a:tile tx="0" ty="0" sx="100000" sy="100000" flip="none" algn="tl"/>
          </a:blipFill>
          <a:ln>
            <a:noFill/>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Arial"/>
              <a:ea typeface="Arial"/>
              <a:cs typeface="Arial"/>
              <a:sym typeface="Arial"/>
            </a:endParaRPr>
          </a:p>
        </p:txBody>
      </p:sp>
      <p:sp>
        <p:nvSpPr>
          <p:cNvPr id="22" name="Shape 22"/>
          <p:cNvSpPr txBox="1">
            <a:spLocks noGrp="1"/>
          </p:cNvSpPr>
          <p:nvPr>
            <p:ph type="dt" idx="10"/>
          </p:nvPr>
        </p:nvSpPr>
        <p:spPr>
          <a:xfrm>
            <a:off x="457200" y="6356350"/>
            <a:ext cx="2133599" cy="365125"/>
          </a:xfrm>
          <a:prstGeom prst="rect">
            <a:avLst/>
          </a:prstGeom>
          <a:noFill/>
          <a:ln>
            <a:noFill/>
          </a:ln>
        </p:spPr>
        <p:txBody>
          <a:bodyPr wrap="square" lIns="91425" tIns="91425" rIns="91425" bIns="91425" anchor="ctr" anchorCtr="0"/>
          <a:lstStyle>
            <a:lvl1pPr marL="0" marR="0" lvl="0" indent="0" algn="l" rtl="0">
              <a:spcBef>
                <a:spcPts val="0"/>
              </a:spcBef>
              <a:buNone/>
              <a:defRPr sz="1200" b="0" i="0" u="none" strike="noStrike" cap="none">
                <a:solidFill>
                  <a:schemeClr val="dk2"/>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23" name="Shape 23"/>
          <p:cNvSpPr/>
          <p:nvPr/>
        </p:nvSpPr>
        <p:spPr>
          <a:xfrm>
            <a:off x="451975" y="2946400"/>
            <a:ext cx="8265159" cy="2463799"/>
          </a:xfrm>
          <a:prstGeom prst="rect">
            <a:avLst/>
          </a:prstGeom>
          <a:solidFill>
            <a:srgbClr val="FFFFFF">
              <a:alpha val="82745"/>
            </a:srgbClr>
          </a:solidFill>
          <a:ln>
            <a:noFill/>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Arial"/>
              <a:ea typeface="Arial"/>
              <a:cs typeface="Arial"/>
              <a:sym typeface="Arial"/>
            </a:endParaRPr>
          </a:p>
        </p:txBody>
      </p:sp>
      <p:sp>
        <p:nvSpPr>
          <p:cNvPr id="24" name="Shape 24"/>
          <p:cNvSpPr/>
          <p:nvPr/>
        </p:nvSpPr>
        <p:spPr>
          <a:xfrm>
            <a:off x="567656" y="3048000"/>
            <a:ext cx="8033799" cy="2245359"/>
          </a:xfrm>
          <a:prstGeom prst="rect">
            <a:avLst/>
          </a:prstGeom>
          <a:solidFill>
            <a:srgbClr val="FFFFFF"/>
          </a:solidFill>
          <a:ln>
            <a:noFill/>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Arial"/>
              <a:ea typeface="Arial"/>
              <a:cs typeface="Arial"/>
              <a:sym typeface="Arial"/>
            </a:endParaRPr>
          </a:p>
        </p:txBody>
      </p:sp>
      <p:sp>
        <p:nvSpPr>
          <p:cNvPr id="25" name="Shape 25"/>
          <p:cNvSpPr txBox="1">
            <a:spLocks noGrp="1"/>
          </p:cNvSpPr>
          <p:nvPr>
            <p:ph type="ftr" idx="11"/>
          </p:nvPr>
        </p:nvSpPr>
        <p:spPr>
          <a:xfrm>
            <a:off x="3124200" y="6356350"/>
            <a:ext cx="2895600" cy="365125"/>
          </a:xfrm>
          <a:prstGeom prst="rect">
            <a:avLst/>
          </a:prstGeom>
          <a:noFill/>
          <a:ln>
            <a:noFill/>
          </a:ln>
        </p:spPr>
        <p:txBody>
          <a:bodyPr wrap="square" lIns="91425" tIns="91425" rIns="91425" bIns="91425" anchor="ctr" anchorCtr="0"/>
          <a:lstStyle>
            <a:lvl1pPr marL="0" marR="0" lvl="0" indent="0" algn="ctr" rtl="0">
              <a:spcBef>
                <a:spcPts val="0"/>
              </a:spcBef>
              <a:buNone/>
              <a:defRPr sz="1200" b="0" i="0" u="none" strike="noStrike" cap="none">
                <a:solidFill>
                  <a:schemeClr val="dk2"/>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26" name="Shape 26"/>
          <p:cNvSpPr txBox="1">
            <a:spLocks noGrp="1"/>
          </p:cNvSpPr>
          <p:nvPr>
            <p:ph type="sldNum" idx="12"/>
          </p:nvPr>
        </p:nvSpPr>
        <p:spPr>
          <a:xfrm>
            <a:off x="6553200" y="6356350"/>
            <a:ext cx="2133599" cy="365125"/>
          </a:xfrm>
          <a:prstGeom prst="rect">
            <a:avLst/>
          </a:prstGeom>
          <a:noFill/>
          <a:ln>
            <a:noFill/>
          </a:ln>
        </p:spPr>
        <p:txBody>
          <a:bodyPr wrap="square" lIns="91425" tIns="45700" rIns="91425" bIns="45700" anchor="ctr" anchorCtr="0">
            <a:noAutofit/>
          </a:bodyPr>
          <a:lstStyle/>
          <a:p>
            <a:pPr marL="0" marR="0" lvl="0" indent="0" algn="r" rtl="0">
              <a:spcBef>
                <a:spcPts val="0"/>
              </a:spcBef>
              <a:buSzPct val="25000"/>
              <a:buNone/>
            </a:pPr>
            <a:fld id="{00000000-1234-1234-1234-123412341234}" type="slidenum">
              <a:rPr lang="en-AU" sz="1200" b="0" i="0" u="none" strike="noStrike" cap="none">
                <a:solidFill>
                  <a:schemeClr val="dk2"/>
                </a:solidFill>
                <a:latin typeface="Arial"/>
                <a:ea typeface="Arial"/>
                <a:cs typeface="Arial"/>
                <a:sym typeface="Arial"/>
              </a:rPr>
              <a:t>‹#›</a:t>
            </a:fld>
            <a:endParaRPr lang="en-AU" sz="1200" b="0" i="0" u="none" strike="noStrike" cap="none">
              <a:solidFill>
                <a:schemeClr val="dk2"/>
              </a:solidFill>
              <a:latin typeface="Arial"/>
              <a:ea typeface="Arial"/>
              <a:cs typeface="Arial"/>
              <a:sym typeface="Arial"/>
            </a:endParaRPr>
          </a:p>
        </p:txBody>
      </p:sp>
      <p:sp>
        <p:nvSpPr>
          <p:cNvPr id="27" name="Shape 27"/>
          <p:cNvSpPr txBox="1">
            <a:spLocks noGrp="1"/>
          </p:cNvSpPr>
          <p:nvPr>
            <p:ph type="title"/>
          </p:nvPr>
        </p:nvSpPr>
        <p:spPr>
          <a:xfrm>
            <a:off x="736456" y="3200399"/>
            <a:ext cx="7696199" cy="1295401"/>
          </a:xfrm>
          <a:prstGeom prst="rect">
            <a:avLst/>
          </a:prstGeom>
          <a:noFill/>
          <a:ln>
            <a:noFill/>
          </a:ln>
        </p:spPr>
        <p:txBody>
          <a:bodyPr wrap="square" lIns="91425" tIns="91425" rIns="91425" bIns="91425" anchor="b" anchorCtr="0"/>
          <a:lstStyle>
            <a:lvl1pPr marL="0" marR="0" lvl="0" indent="0" algn="ctr" rtl="0">
              <a:spcBef>
                <a:spcPts val="0"/>
              </a:spcBef>
              <a:buClr>
                <a:srgbClr val="224F76"/>
              </a:buClr>
              <a:buFont typeface="Arial"/>
              <a:buNone/>
              <a:defRPr sz="4000" b="0" i="0" u="none" strike="noStrike" cap="none">
                <a:solidFill>
                  <a:srgbClr val="224F76"/>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28" name="Shape 28"/>
          <p:cNvSpPr/>
          <p:nvPr/>
        </p:nvSpPr>
        <p:spPr>
          <a:xfrm>
            <a:off x="675495" y="4541519"/>
            <a:ext cx="7818120" cy="664366"/>
          </a:xfrm>
          <a:prstGeom prst="rect">
            <a:avLst/>
          </a:prstGeom>
          <a:solidFill>
            <a:schemeClr val="accent1"/>
          </a:solidFill>
          <a:ln>
            <a:noFill/>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Arial"/>
              <a:ea typeface="Arial"/>
              <a:cs typeface="Arial"/>
              <a:sym typeface="Arial"/>
            </a:endParaRPr>
          </a:p>
        </p:txBody>
      </p:sp>
      <p:sp>
        <p:nvSpPr>
          <p:cNvPr id="29" name="Shape 29"/>
          <p:cNvSpPr txBox="1">
            <a:spLocks noGrp="1"/>
          </p:cNvSpPr>
          <p:nvPr>
            <p:ph type="body" idx="1"/>
          </p:nvPr>
        </p:nvSpPr>
        <p:spPr>
          <a:xfrm>
            <a:off x="736456" y="4607510"/>
            <a:ext cx="7696199" cy="523782"/>
          </a:xfrm>
          <a:prstGeom prst="rect">
            <a:avLst/>
          </a:prstGeom>
          <a:noFill/>
          <a:ln>
            <a:noFill/>
          </a:ln>
        </p:spPr>
        <p:txBody>
          <a:bodyPr wrap="square" lIns="91425" tIns="91425" rIns="91425" bIns="91425" anchor="ctr" anchorCtr="0"/>
          <a:lstStyle>
            <a:lvl1pPr marL="0" marR="0" lvl="0" indent="0" algn="ctr" rtl="0">
              <a:spcBef>
                <a:spcPts val="400"/>
              </a:spcBef>
              <a:buClr>
                <a:schemeClr val="accent1"/>
              </a:buClr>
              <a:buFont typeface="Arial"/>
              <a:buNone/>
              <a:defRPr sz="2000" b="0" i="0" u="none" strike="noStrike" cap="none">
                <a:solidFill>
                  <a:srgbClr val="FFFFFF"/>
                </a:solidFill>
                <a:latin typeface="Arial"/>
                <a:ea typeface="Arial"/>
                <a:cs typeface="Arial"/>
                <a:sym typeface="Arial"/>
              </a:defRPr>
            </a:lvl1pPr>
            <a:lvl2pPr marL="457200" marR="0" lvl="1" indent="0" algn="l" rtl="0">
              <a:spcBef>
                <a:spcPts val="360"/>
              </a:spcBef>
              <a:buClr>
                <a:schemeClr val="accent2"/>
              </a:buClr>
              <a:buFont typeface="Arial"/>
              <a:buNone/>
              <a:defRPr sz="1800" b="0" i="0" u="none" strike="noStrike" cap="none">
                <a:solidFill>
                  <a:srgbClr val="888888"/>
                </a:solidFill>
                <a:latin typeface="Arial"/>
                <a:ea typeface="Arial"/>
                <a:cs typeface="Arial"/>
                <a:sym typeface="Arial"/>
              </a:defRPr>
            </a:lvl2pPr>
            <a:lvl3pPr marL="914400" marR="0" lvl="2" indent="0" algn="l" rtl="0">
              <a:spcBef>
                <a:spcPts val="320"/>
              </a:spcBef>
              <a:buClr>
                <a:schemeClr val="accent3"/>
              </a:buClr>
              <a:buFont typeface="Arial"/>
              <a:buNone/>
              <a:defRPr sz="1600" b="0" i="0" u="none" strike="noStrike" cap="none">
                <a:solidFill>
                  <a:srgbClr val="888888"/>
                </a:solidFill>
                <a:latin typeface="Arial"/>
                <a:ea typeface="Arial"/>
                <a:cs typeface="Arial"/>
                <a:sym typeface="Arial"/>
              </a:defRPr>
            </a:lvl3pPr>
            <a:lvl4pPr marL="1371600" marR="0" lvl="3" indent="0" algn="l" rtl="0">
              <a:spcBef>
                <a:spcPts val="280"/>
              </a:spcBef>
              <a:buClr>
                <a:schemeClr val="accent4"/>
              </a:buClr>
              <a:buFont typeface="Arial"/>
              <a:buNone/>
              <a:defRPr sz="1400" b="0" i="0" u="none" strike="noStrike" cap="none">
                <a:solidFill>
                  <a:srgbClr val="888888"/>
                </a:solidFill>
                <a:latin typeface="Arial"/>
                <a:ea typeface="Arial"/>
                <a:cs typeface="Arial"/>
                <a:sym typeface="Arial"/>
              </a:defRPr>
            </a:lvl4pPr>
            <a:lvl5pPr marL="1828800" marR="0" lvl="4" indent="0" algn="l" rtl="0">
              <a:spcBef>
                <a:spcPts val="280"/>
              </a:spcBef>
              <a:buClr>
                <a:schemeClr val="accent5"/>
              </a:buClr>
              <a:buFont typeface="Arial"/>
              <a:buNone/>
              <a:defRPr sz="1400" b="0" i="0" u="none" strike="noStrike" cap="none">
                <a:solidFill>
                  <a:srgbClr val="888888"/>
                </a:solidFill>
                <a:latin typeface="Arial"/>
                <a:ea typeface="Arial"/>
                <a:cs typeface="Arial"/>
                <a:sym typeface="Arial"/>
              </a:defRPr>
            </a:lvl5pPr>
            <a:lvl6pPr marL="2286000" marR="0" lvl="5" indent="0" algn="l" rtl="0">
              <a:spcBef>
                <a:spcPts val="280"/>
              </a:spcBef>
              <a:buClr>
                <a:schemeClr val="accent1"/>
              </a:buClr>
              <a:buFont typeface="Arial"/>
              <a:buNone/>
              <a:defRPr sz="1400" b="0" i="0" u="none" strike="noStrike" cap="none">
                <a:solidFill>
                  <a:srgbClr val="888888"/>
                </a:solidFill>
                <a:latin typeface="Arial"/>
                <a:ea typeface="Arial"/>
                <a:cs typeface="Arial"/>
                <a:sym typeface="Arial"/>
              </a:defRPr>
            </a:lvl6pPr>
            <a:lvl7pPr marL="2743200" marR="0" lvl="6" indent="0" algn="l" rtl="0">
              <a:spcBef>
                <a:spcPts val="280"/>
              </a:spcBef>
              <a:buClr>
                <a:schemeClr val="accent2"/>
              </a:buClr>
              <a:buFont typeface="Arial"/>
              <a:buNone/>
              <a:defRPr sz="1400" b="0" i="0" u="none" strike="noStrike" cap="none">
                <a:solidFill>
                  <a:srgbClr val="888888"/>
                </a:solidFill>
                <a:latin typeface="Arial"/>
                <a:ea typeface="Arial"/>
                <a:cs typeface="Arial"/>
                <a:sym typeface="Arial"/>
              </a:defRPr>
            </a:lvl7pPr>
            <a:lvl8pPr marL="3200400" marR="0" lvl="7" indent="0" algn="l" rtl="0">
              <a:spcBef>
                <a:spcPts val="280"/>
              </a:spcBef>
              <a:buClr>
                <a:schemeClr val="accent3"/>
              </a:buClr>
              <a:buFont typeface="Arial"/>
              <a:buNone/>
              <a:defRPr sz="1400" b="0" i="0" u="none" strike="noStrike" cap="none">
                <a:solidFill>
                  <a:srgbClr val="888888"/>
                </a:solidFill>
                <a:latin typeface="Arial"/>
                <a:ea typeface="Arial"/>
                <a:cs typeface="Arial"/>
                <a:sym typeface="Arial"/>
              </a:defRPr>
            </a:lvl8pPr>
            <a:lvl9pPr marL="3657600" marR="0" lvl="8" indent="0" algn="l" rtl="0">
              <a:spcBef>
                <a:spcPts val="280"/>
              </a:spcBef>
              <a:buClr>
                <a:schemeClr val="accent4"/>
              </a:buClr>
              <a:buFont typeface="Arial"/>
              <a:buNone/>
              <a:defRPr sz="1400" b="0" i="0" u="none" strike="noStrike" cap="none">
                <a:solidFill>
                  <a:srgbClr val="888888"/>
                </a:solidFill>
                <a:latin typeface="Arial"/>
                <a:ea typeface="Arial"/>
                <a:cs typeface="Arial"/>
                <a:sym typeface="Arial"/>
              </a:defRPr>
            </a:lvl9pPr>
          </a:lstStyle>
          <a:p>
            <a:endParaRPr/>
          </a:p>
        </p:txBody>
      </p:sp>
      <p:sp>
        <p:nvSpPr>
          <p:cNvPr id="30" name="Shape 30"/>
          <p:cNvSpPr/>
          <p:nvPr/>
        </p:nvSpPr>
        <p:spPr>
          <a:xfrm>
            <a:off x="675756" y="3124200"/>
            <a:ext cx="7817599" cy="2077719"/>
          </a:xfrm>
          <a:prstGeom prst="rect">
            <a:avLst/>
          </a:prstGeom>
          <a:noFill/>
          <a:ln w="9525" cap="flat" cmpd="dbl">
            <a:solidFill>
              <a:srgbClr val="3477B2"/>
            </a:solidFill>
            <a:prstDash val="solid"/>
            <a:round/>
            <a:headEnd type="none" w="med" len="med"/>
            <a:tailEnd type="none" w="med" len="med"/>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102"/>
        <p:cNvGrpSpPr/>
        <p:nvPr/>
      </p:nvGrpSpPr>
      <p:grpSpPr>
        <a:xfrm>
          <a:off x="0" y="0"/>
          <a:ext cx="0" cy="0"/>
          <a:chOff x="0" y="0"/>
          <a:chExt cx="0" cy="0"/>
        </a:xfrm>
      </p:grpSpPr>
      <p:sp>
        <p:nvSpPr>
          <p:cNvPr id="103" name="Shape 103"/>
          <p:cNvSpPr txBox="1">
            <a:spLocks noGrp="1"/>
          </p:cNvSpPr>
          <p:nvPr>
            <p:ph type="title"/>
          </p:nvPr>
        </p:nvSpPr>
        <p:spPr>
          <a:xfrm>
            <a:off x="426127" y="408371"/>
            <a:ext cx="8260672" cy="1039426"/>
          </a:xfrm>
          <a:prstGeom prst="rect">
            <a:avLst/>
          </a:prstGeom>
          <a:noFill/>
          <a:ln>
            <a:noFill/>
          </a:ln>
        </p:spPr>
        <p:txBody>
          <a:bodyPr wrap="square" lIns="91425" tIns="91425" rIns="91425" bIns="91425" anchor="ctr" anchorCtr="0"/>
          <a:lstStyle>
            <a:lvl1pPr marL="0" marR="0" lvl="0" indent="0" algn="ctr" rtl="0">
              <a:spcBef>
                <a:spcPts val="0"/>
              </a:spcBef>
              <a:buClr>
                <a:srgbClr val="3477B2"/>
              </a:buClr>
              <a:buFont typeface="Arial"/>
              <a:buNone/>
              <a:defRPr sz="3500" b="0" i="0" u="none" strike="noStrike" cap="none">
                <a:solidFill>
                  <a:srgbClr val="3477B2"/>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04" name="Shape 104"/>
          <p:cNvSpPr txBox="1">
            <a:spLocks noGrp="1"/>
          </p:cNvSpPr>
          <p:nvPr>
            <p:ph type="body" idx="1"/>
          </p:nvPr>
        </p:nvSpPr>
        <p:spPr>
          <a:xfrm rot="5400000">
            <a:off x="2385218" y="-175418"/>
            <a:ext cx="4373563" cy="8229600"/>
          </a:xfrm>
          <a:prstGeom prst="rect">
            <a:avLst/>
          </a:prstGeom>
          <a:noFill/>
          <a:ln>
            <a:noFill/>
          </a:ln>
        </p:spPr>
        <p:txBody>
          <a:bodyPr wrap="square" lIns="91425" tIns="91425" rIns="91425" bIns="91425" anchor="t" anchorCtr="0"/>
          <a:lstStyle>
            <a:lvl1pPr marL="342900" marR="0" lvl="0" indent="-76200" algn="l" rtl="0">
              <a:spcBef>
                <a:spcPts val="480"/>
              </a:spcBef>
              <a:buClr>
                <a:schemeClr val="accent1"/>
              </a:buClr>
              <a:buSzPct val="100000"/>
              <a:buFont typeface="Arial"/>
              <a:buChar char="•"/>
              <a:defRPr sz="2400" b="0" i="0" u="none" strike="noStrike" cap="none">
                <a:solidFill>
                  <a:schemeClr val="dk2"/>
                </a:solidFill>
                <a:latin typeface="Arial"/>
                <a:ea typeface="Arial"/>
                <a:cs typeface="Arial"/>
                <a:sym typeface="Arial"/>
              </a:defRPr>
            </a:lvl1pPr>
            <a:lvl2pPr marL="640080" marR="0" lvl="1" indent="-106680" algn="l" rtl="0">
              <a:spcBef>
                <a:spcPts val="400"/>
              </a:spcBef>
              <a:buClr>
                <a:schemeClr val="accent2"/>
              </a:buClr>
              <a:buSzPct val="100000"/>
              <a:buFont typeface="Arial"/>
              <a:buChar char="•"/>
              <a:defRPr sz="2000" b="0" i="0" u="none" strike="noStrike" cap="none">
                <a:solidFill>
                  <a:schemeClr val="dk2"/>
                </a:solidFill>
                <a:latin typeface="Arial"/>
                <a:ea typeface="Arial"/>
                <a:cs typeface="Arial"/>
                <a:sym typeface="Arial"/>
              </a:defRPr>
            </a:lvl2pPr>
            <a:lvl3pPr marL="914400" marR="0" lvl="2" indent="-114300" algn="l" rtl="0">
              <a:spcBef>
                <a:spcPts val="360"/>
              </a:spcBef>
              <a:buClr>
                <a:schemeClr val="accent3"/>
              </a:buClr>
              <a:buSzPct val="100000"/>
              <a:buFont typeface="Arial"/>
              <a:buChar char="•"/>
              <a:defRPr sz="1800" b="0" i="0" u="none" strike="noStrike" cap="none">
                <a:solidFill>
                  <a:schemeClr val="dk2"/>
                </a:solidFill>
                <a:latin typeface="Arial"/>
                <a:ea typeface="Arial"/>
                <a:cs typeface="Arial"/>
                <a:sym typeface="Arial"/>
              </a:defRPr>
            </a:lvl3pPr>
            <a:lvl4pPr marL="1280160" marR="0" lvl="3" indent="-137160" algn="l" rtl="0">
              <a:spcBef>
                <a:spcPts val="320"/>
              </a:spcBef>
              <a:buClr>
                <a:schemeClr val="accent4"/>
              </a:buClr>
              <a:buSzPct val="100000"/>
              <a:buFont typeface="Arial"/>
              <a:buChar char="•"/>
              <a:defRPr sz="1600" b="0" i="0" u="none" strike="noStrike" cap="none">
                <a:solidFill>
                  <a:schemeClr val="dk2"/>
                </a:solidFill>
                <a:latin typeface="Arial"/>
                <a:ea typeface="Arial"/>
                <a:cs typeface="Arial"/>
                <a:sym typeface="Arial"/>
              </a:defRPr>
            </a:lvl4pPr>
            <a:lvl5pPr marL="1554480" marR="0" lvl="4" indent="-132080" algn="l" rtl="0">
              <a:spcBef>
                <a:spcPts val="320"/>
              </a:spcBef>
              <a:buClr>
                <a:schemeClr val="accent5"/>
              </a:buClr>
              <a:buSzPct val="100000"/>
              <a:buFont typeface="Arial"/>
              <a:buChar char="•"/>
              <a:defRPr sz="1600" b="0" i="0" u="none" strike="noStrike" cap="none">
                <a:solidFill>
                  <a:schemeClr val="dk2"/>
                </a:solidFill>
                <a:latin typeface="Arial"/>
                <a:ea typeface="Arial"/>
                <a:cs typeface="Arial"/>
                <a:sym typeface="Arial"/>
              </a:defRPr>
            </a:lvl5pPr>
            <a:lvl6pPr marL="1737360" marR="0" lvl="5" indent="-99060" algn="l" rtl="0">
              <a:spcBef>
                <a:spcPts val="280"/>
              </a:spcBef>
              <a:buClr>
                <a:schemeClr val="accent1"/>
              </a:buClr>
              <a:buSzPct val="100000"/>
              <a:buFont typeface="Arial"/>
              <a:buChar char="•"/>
              <a:defRPr sz="1400" b="0" i="0" u="none" strike="noStrike" cap="none">
                <a:solidFill>
                  <a:schemeClr val="dk2"/>
                </a:solidFill>
                <a:latin typeface="Arial"/>
                <a:ea typeface="Arial"/>
                <a:cs typeface="Arial"/>
                <a:sym typeface="Arial"/>
              </a:defRPr>
            </a:lvl6pPr>
            <a:lvl7pPr marL="2011679" marR="0" lvl="6" indent="-93979" algn="l" rtl="0">
              <a:spcBef>
                <a:spcPts val="280"/>
              </a:spcBef>
              <a:buClr>
                <a:schemeClr val="accent2"/>
              </a:buClr>
              <a:buSzPct val="100000"/>
              <a:buFont typeface="Arial"/>
              <a:buChar char="•"/>
              <a:defRPr sz="1400" b="0" i="0" u="none" strike="noStrike" cap="none">
                <a:solidFill>
                  <a:schemeClr val="dk2"/>
                </a:solidFill>
                <a:latin typeface="Arial"/>
                <a:ea typeface="Arial"/>
                <a:cs typeface="Arial"/>
                <a:sym typeface="Arial"/>
              </a:defRPr>
            </a:lvl7pPr>
            <a:lvl8pPr marL="2194560" marR="0" lvl="7" indent="-99060" algn="l" rtl="0">
              <a:spcBef>
                <a:spcPts val="280"/>
              </a:spcBef>
              <a:buClr>
                <a:schemeClr val="accent3"/>
              </a:buClr>
              <a:buSzPct val="100000"/>
              <a:buFont typeface="Arial"/>
              <a:buChar char="•"/>
              <a:defRPr sz="1400" b="0" i="0" u="none" strike="noStrike" cap="none">
                <a:solidFill>
                  <a:schemeClr val="dk2"/>
                </a:solidFill>
                <a:latin typeface="Arial"/>
                <a:ea typeface="Arial"/>
                <a:cs typeface="Arial"/>
                <a:sym typeface="Arial"/>
              </a:defRPr>
            </a:lvl8pPr>
            <a:lvl9pPr marL="2377440" marR="0" lvl="8" indent="-104139" algn="l" rtl="0">
              <a:spcBef>
                <a:spcPts val="280"/>
              </a:spcBef>
              <a:buClr>
                <a:schemeClr val="accent4"/>
              </a:buClr>
              <a:buSzPct val="1000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105" name="Shape 105"/>
          <p:cNvSpPr txBox="1">
            <a:spLocks noGrp="1"/>
          </p:cNvSpPr>
          <p:nvPr>
            <p:ph type="dt" idx="10"/>
          </p:nvPr>
        </p:nvSpPr>
        <p:spPr>
          <a:xfrm>
            <a:off x="457200" y="6356350"/>
            <a:ext cx="2133599" cy="365125"/>
          </a:xfrm>
          <a:prstGeom prst="rect">
            <a:avLst/>
          </a:prstGeom>
          <a:noFill/>
          <a:ln>
            <a:noFill/>
          </a:ln>
        </p:spPr>
        <p:txBody>
          <a:bodyPr wrap="square" lIns="91425" tIns="91425" rIns="91425" bIns="91425" anchor="ctr" anchorCtr="0"/>
          <a:lstStyle>
            <a:lvl1pPr marL="0" marR="0" lvl="0" indent="0" algn="l" rtl="0">
              <a:spcBef>
                <a:spcPts val="0"/>
              </a:spcBef>
              <a:buNone/>
              <a:defRPr sz="1200" b="0" i="0" u="none" strike="noStrike" cap="none">
                <a:solidFill>
                  <a:schemeClr val="dk2"/>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106" name="Shape 106"/>
          <p:cNvSpPr txBox="1">
            <a:spLocks noGrp="1"/>
          </p:cNvSpPr>
          <p:nvPr>
            <p:ph type="ftr" idx="11"/>
          </p:nvPr>
        </p:nvSpPr>
        <p:spPr>
          <a:xfrm>
            <a:off x="3124200" y="6356350"/>
            <a:ext cx="2895600" cy="365125"/>
          </a:xfrm>
          <a:prstGeom prst="rect">
            <a:avLst/>
          </a:prstGeom>
          <a:noFill/>
          <a:ln>
            <a:noFill/>
          </a:ln>
        </p:spPr>
        <p:txBody>
          <a:bodyPr wrap="square" lIns="91425" tIns="91425" rIns="91425" bIns="91425" anchor="ctr" anchorCtr="0"/>
          <a:lstStyle>
            <a:lvl1pPr marL="0" marR="0" lvl="0" indent="0" algn="ctr" rtl="0">
              <a:spcBef>
                <a:spcPts val="0"/>
              </a:spcBef>
              <a:buNone/>
              <a:defRPr sz="1200" b="0" i="0" u="none" strike="noStrike" cap="none">
                <a:solidFill>
                  <a:schemeClr val="dk2"/>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107" name="Shape 107"/>
          <p:cNvSpPr txBox="1">
            <a:spLocks noGrp="1"/>
          </p:cNvSpPr>
          <p:nvPr>
            <p:ph type="sldNum" idx="12"/>
          </p:nvPr>
        </p:nvSpPr>
        <p:spPr>
          <a:xfrm>
            <a:off x="6553200" y="6356350"/>
            <a:ext cx="2133599" cy="365125"/>
          </a:xfrm>
          <a:prstGeom prst="rect">
            <a:avLst/>
          </a:prstGeom>
          <a:noFill/>
          <a:ln>
            <a:noFill/>
          </a:ln>
        </p:spPr>
        <p:txBody>
          <a:bodyPr wrap="square" lIns="91425" tIns="45700" rIns="91425" bIns="45700" anchor="ctr" anchorCtr="0">
            <a:noAutofit/>
          </a:bodyPr>
          <a:lstStyle/>
          <a:p>
            <a:pPr marL="0" marR="0" lvl="0" indent="0" algn="r" rtl="0">
              <a:spcBef>
                <a:spcPts val="0"/>
              </a:spcBef>
              <a:buSzPct val="25000"/>
              <a:buNone/>
            </a:pPr>
            <a:fld id="{00000000-1234-1234-1234-123412341234}" type="slidenum">
              <a:rPr lang="en-AU" sz="1200" b="0" i="0" u="none" strike="noStrike" cap="none">
                <a:solidFill>
                  <a:schemeClr val="dk2"/>
                </a:solidFill>
                <a:latin typeface="Arial"/>
                <a:ea typeface="Arial"/>
                <a:cs typeface="Arial"/>
                <a:sym typeface="Arial"/>
              </a:rPr>
              <a:t>‹#›</a:t>
            </a:fld>
            <a:endParaRPr lang="en-AU" sz="1200" b="0" i="0" u="none" strike="noStrike" cap="none">
              <a:solidFill>
                <a:schemeClr val="dk2"/>
              </a:solidFill>
              <a:latin typeface="Arial"/>
              <a:ea typeface="Arial"/>
              <a:cs typeface="Arial"/>
              <a:sym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cSld name="Vertical Title and Text">
    <p:spTree>
      <p:nvGrpSpPr>
        <p:cNvPr id="1" name="Shape 108"/>
        <p:cNvGrpSpPr/>
        <p:nvPr/>
      </p:nvGrpSpPr>
      <p:grpSpPr>
        <a:xfrm>
          <a:off x="0" y="0"/>
          <a:ext cx="0" cy="0"/>
          <a:chOff x="0" y="0"/>
          <a:chExt cx="0" cy="0"/>
        </a:xfrm>
      </p:grpSpPr>
      <p:sp>
        <p:nvSpPr>
          <p:cNvPr id="109" name="Shape 109"/>
          <p:cNvSpPr/>
          <p:nvPr/>
        </p:nvSpPr>
        <p:spPr>
          <a:xfrm>
            <a:off x="6861702" y="228600"/>
            <a:ext cx="1859279" cy="6122634"/>
          </a:xfrm>
          <a:prstGeom prst="rect">
            <a:avLst/>
          </a:prstGeom>
          <a:solidFill>
            <a:srgbClr val="FFFFFF">
              <a:alpha val="84705"/>
            </a:srgbClr>
          </a:solidFill>
          <a:ln>
            <a:noFill/>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Arial"/>
              <a:ea typeface="Arial"/>
              <a:cs typeface="Arial"/>
              <a:sym typeface="Arial"/>
            </a:endParaRPr>
          </a:p>
        </p:txBody>
      </p:sp>
      <p:sp>
        <p:nvSpPr>
          <p:cNvPr id="110" name="Shape 110"/>
          <p:cNvSpPr/>
          <p:nvPr/>
        </p:nvSpPr>
        <p:spPr>
          <a:xfrm>
            <a:off x="6955225" y="351409"/>
            <a:ext cx="1672235" cy="5877017"/>
          </a:xfrm>
          <a:prstGeom prst="rect">
            <a:avLst/>
          </a:prstGeom>
          <a:solidFill>
            <a:srgbClr val="FFFFFF"/>
          </a:solidFill>
          <a:ln>
            <a:noFill/>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Arial"/>
              <a:ea typeface="Arial"/>
              <a:cs typeface="Arial"/>
              <a:sym typeface="Arial"/>
            </a:endParaRPr>
          </a:p>
        </p:txBody>
      </p:sp>
      <p:sp>
        <p:nvSpPr>
          <p:cNvPr id="111" name="Shape 111"/>
          <p:cNvSpPr txBox="1">
            <a:spLocks noGrp="1"/>
          </p:cNvSpPr>
          <p:nvPr>
            <p:ph type="title"/>
          </p:nvPr>
        </p:nvSpPr>
        <p:spPr>
          <a:xfrm rot="5400000">
            <a:off x="4896851" y="2547151"/>
            <a:ext cx="5788980" cy="1485531"/>
          </a:xfrm>
          <a:prstGeom prst="rect">
            <a:avLst/>
          </a:prstGeom>
          <a:noFill/>
          <a:ln>
            <a:noFill/>
          </a:ln>
        </p:spPr>
        <p:txBody>
          <a:bodyPr wrap="square" lIns="91425" tIns="91425" rIns="91425" bIns="91425" anchor="ctr" anchorCtr="0"/>
          <a:lstStyle>
            <a:lvl1pPr marL="0" marR="0" lvl="0" indent="0" algn="ctr" rtl="0">
              <a:spcBef>
                <a:spcPts val="0"/>
              </a:spcBef>
              <a:buClr>
                <a:srgbClr val="3477B2"/>
              </a:buClr>
              <a:buFont typeface="Arial"/>
              <a:buNone/>
              <a:defRPr sz="3500" b="0" i="0" u="none" strike="noStrike" cap="none">
                <a:solidFill>
                  <a:srgbClr val="3477B2"/>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2" name="Shape 112"/>
          <p:cNvSpPr txBox="1">
            <a:spLocks noGrp="1"/>
          </p:cNvSpPr>
          <p:nvPr>
            <p:ph type="body" idx="1"/>
          </p:nvPr>
        </p:nvSpPr>
        <p:spPr>
          <a:xfrm rot="5400000">
            <a:off x="647699" y="190499"/>
            <a:ext cx="5791201" cy="6172199"/>
          </a:xfrm>
          <a:prstGeom prst="rect">
            <a:avLst/>
          </a:prstGeom>
          <a:noFill/>
          <a:ln>
            <a:noFill/>
          </a:ln>
        </p:spPr>
        <p:txBody>
          <a:bodyPr wrap="square" lIns="91425" tIns="91425" rIns="91425" bIns="91425" anchor="t" anchorCtr="0"/>
          <a:lstStyle>
            <a:lvl1pPr marL="342900" marR="0" lvl="0" indent="-76200" algn="l" rtl="0">
              <a:spcBef>
                <a:spcPts val="480"/>
              </a:spcBef>
              <a:buClr>
                <a:schemeClr val="accent1"/>
              </a:buClr>
              <a:buSzPct val="100000"/>
              <a:buFont typeface="Arial"/>
              <a:buChar char="•"/>
              <a:defRPr sz="2400" b="0" i="0" u="none" strike="noStrike" cap="none">
                <a:solidFill>
                  <a:schemeClr val="dk2"/>
                </a:solidFill>
                <a:latin typeface="Arial"/>
                <a:ea typeface="Arial"/>
                <a:cs typeface="Arial"/>
                <a:sym typeface="Arial"/>
              </a:defRPr>
            </a:lvl1pPr>
            <a:lvl2pPr marL="640080" marR="0" lvl="1" indent="-106680" algn="l" rtl="0">
              <a:spcBef>
                <a:spcPts val="400"/>
              </a:spcBef>
              <a:buClr>
                <a:schemeClr val="accent2"/>
              </a:buClr>
              <a:buSzPct val="100000"/>
              <a:buFont typeface="Arial"/>
              <a:buChar char="•"/>
              <a:defRPr sz="2000" b="0" i="0" u="none" strike="noStrike" cap="none">
                <a:solidFill>
                  <a:schemeClr val="dk2"/>
                </a:solidFill>
                <a:latin typeface="Arial"/>
                <a:ea typeface="Arial"/>
                <a:cs typeface="Arial"/>
                <a:sym typeface="Arial"/>
              </a:defRPr>
            </a:lvl2pPr>
            <a:lvl3pPr marL="914400" marR="0" lvl="2" indent="-114300" algn="l" rtl="0">
              <a:spcBef>
                <a:spcPts val="360"/>
              </a:spcBef>
              <a:buClr>
                <a:schemeClr val="accent3"/>
              </a:buClr>
              <a:buSzPct val="100000"/>
              <a:buFont typeface="Arial"/>
              <a:buChar char="•"/>
              <a:defRPr sz="1800" b="0" i="0" u="none" strike="noStrike" cap="none">
                <a:solidFill>
                  <a:schemeClr val="dk2"/>
                </a:solidFill>
                <a:latin typeface="Arial"/>
                <a:ea typeface="Arial"/>
                <a:cs typeface="Arial"/>
                <a:sym typeface="Arial"/>
              </a:defRPr>
            </a:lvl3pPr>
            <a:lvl4pPr marL="1280160" marR="0" lvl="3" indent="-137160" algn="l" rtl="0">
              <a:spcBef>
                <a:spcPts val="320"/>
              </a:spcBef>
              <a:buClr>
                <a:schemeClr val="accent4"/>
              </a:buClr>
              <a:buSzPct val="100000"/>
              <a:buFont typeface="Arial"/>
              <a:buChar char="•"/>
              <a:defRPr sz="1600" b="0" i="0" u="none" strike="noStrike" cap="none">
                <a:solidFill>
                  <a:schemeClr val="dk2"/>
                </a:solidFill>
                <a:latin typeface="Arial"/>
                <a:ea typeface="Arial"/>
                <a:cs typeface="Arial"/>
                <a:sym typeface="Arial"/>
              </a:defRPr>
            </a:lvl4pPr>
            <a:lvl5pPr marL="1554480" marR="0" lvl="4" indent="-132080" algn="l" rtl="0">
              <a:spcBef>
                <a:spcPts val="320"/>
              </a:spcBef>
              <a:buClr>
                <a:schemeClr val="accent5"/>
              </a:buClr>
              <a:buSzPct val="100000"/>
              <a:buFont typeface="Arial"/>
              <a:buChar char="•"/>
              <a:defRPr sz="1600" b="0" i="0" u="none" strike="noStrike" cap="none">
                <a:solidFill>
                  <a:schemeClr val="dk2"/>
                </a:solidFill>
                <a:latin typeface="Arial"/>
                <a:ea typeface="Arial"/>
                <a:cs typeface="Arial"/>
                <a:sym typeface="Arial"/>
              </a:defRPr>
            </a:lvl5pPr>
            <a:lvl6pPr marL="1737360" marR="0" lvl="5" indent="-99060" algn="l" rtl="0">
              <a:spcBef>
                <a:spcPts val="280"/>
              </a:spcBef>
              <a:buClr>
                <a:schemeClr val="accent1"/>
              </a:buClr>
              <a:buSzPct val="100000"/>
              <a:buFont typeface="Arial"/>
              <a:buChar char="•"/>
              <a:defRPr sz="1400" b="0" i="0" u="none" strike="noStrike" cap="none">
                <a:solidFill>
                  <a:schemeClr val="dk2"/>
                </a:solidFill>
                <a:latin typeface="Arial"/>
                <a:ea typeface="Arial"/>
                <a:cs typeface="Arial"/>
                <a:sym typeface="Arial"/>
              </a:defRPr>
            </a:lvl6pPr>
            <a:lvl7pPr marL="2011679" marR="0" lvl="6" indent="-93979" algn="l" rtl="0">
              <a:spcBef>
                <a:spcPts val="280"/>
              </a:spcBef>
              <a:buClr>
                <a:schemeClr val="accent2"/>
              </a:buClr>
              <a:buSzPct val="100000"/>
              <a:buFont typeface="Arial"/>
              <a:buChar char="•"/>
              <a:defRPr sz="1400" b="0" i="0" u="none" strike="noStrike" cap="none">
                <a:solidFill>
                  <a:schemeClr val="dk2"/>
                </a:solidFill>
                <a:latin typeface="Arial"/>
                <a:ea typeface="Arial"/>
                <a:cs typeface="Arial"/>
                <a:sym typeface="Arial"/>
              </a:defRPr>
            </a:lvl7pPr>
            <a:lvl8pPr marL="2194560" marR="0" lvl="7" indent="-99060" algn="l" rtl="0">
              <a:spcBef>
                <a:spcPts val="280"/>
              </a:spcBef>
              <a:buClr>
                <a:schemeClr val="accent3"/>
              </a:buClr>
              <a:buSzPct val="100000"/>
              <a:buFont typeface="Arial"/>
              <a:buChar char="•"/>
              <a:defRPr sz="1400" b="0" i="0" u="none" strike="noStrike" cap="none">
                <a:solidFill>
                  <a:schemeClr val="dk2"/>
                </a:solidFill>
                <a:latin typeface="Arial"/>
                <a:ea typeface="Arial"/>
                <a:cs typeface="Arial"/>
                <a:sym typeface="Arial"/>
              </a:defRPr>
            </a:lvl8pPr>
            <a:lvl9pPr marL="2377440" marR="0" lvl="8" indent="-104139" algn="l" rtl="0">
              <a:spcBef>
                <a:spcPts val="280"/>
              </a:spcBef>
              <a:buClr>
                <a:schemeClr val="accent4"/>
              </a:buClr>
              <a:buSzPct val="1000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113" name="Shape 113"/>
          <p:cNvSpPr txBox="1">
            <a:spLocks noGrp="1"/>
          </p:cNvSpPr>
          <p:nvPr>
            <p:ph type="dt" idx="10"/>
          </p:nvPr>
        </p:nvSpPr>
        <p:spPr>
          <a:xfrm>
            <a:off x="457200" y="6356350"/>
            <a:ext cx="2133599" cy="365125"/>
          </a:xfrm>
          <a:prstGeom prst="rect">
            <a:avLst/>
          </a:prstGeom>
          <a:noFill/>
          <a:ln>
            <a:noFill/>
          </a:ln>
        </p:spPr>
        <p:txBody>
          <a:bodyPr wrap="square" lIns="91425" tIns="91425" rIns="91425" bIns="91425" anchor="ctr" anchorCtr="0"/>
          <a:lstStyle>
            <a:lvl1pPr marL="0" marR="0" lvl="0" indent="0" algn="l" rtl="0">
              <a:spcBef>
                <a:spcPts val="0"/>
              </a:spcBef>
              <a:buNone/>
              <a:defRPr sz="1200" b="0" i="0" u="none" strike="noStrike" cap="none">
                <a:solidFill>
                  <a:schemeClr val="dk2"/>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114" name="Shape 114"/>
          <p:cNvSpPr txBox="1">
            <a:spLocks noGrp="1"/>
          </p:cNvSpPr>
          <p:nvPr>
            <p:ph type="ftr" idx="11"/>
          </p:nvPr>
        </p:nvSpPr>
        <p:spPr>
          <a:xfrm>
            <a:off x="3124200" y="6356350"/>
            <a:ext cx="2895600" cy="365125"/>
          </a:xfrm>
          <a:prstGeom prst="rect">
            <a:avLst/>
          </a:prstGeom>
          <a:noFill/>
          <a:ln>
            <a:noFill/>
          </a:ln>
        </p:spPr>
        <p:txBody>
          <a:bodyPr wrap="square" lIns="91425" tIns="91425" rIns="91425" bIns="91425" anchor="ctr" anchorCtr="0"/>
          <a:lstStyle>
            <a:lvl1pPr marL="0" marR="0" lvl="0" indent="0" algn="ctr" rtl="0">
              <a:spcBef>
                <a:spcPts val="0"/>
              </a:spcBef>
              <a:buNone/>
              <a:defRPr sz="1200" b="0" i="0" u="none" strike="noStrike" cap="none">
                <a:solidFill>
                  <a:schemeClr val="dk2"/>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115" name="Shape 115"/>
          <p:cNvSpPr txBox="1">
            <a:spLocks noGrp="1"/>
          </p:cNvSpPr>
          <p:nvPr>
            <p:ph type="sldNum" idx="12"/>
          </p:nvPr>
        </p:nvSpPr>
        <p:spPr>
          <a:xfrm>
            <a:off x="6553200" y="6356350"/>
            <a:ext cx="2133599" cy="365125"/>
          </a:xfrm>
          <a:prstGeom prst="rect">
            <a:avLst/>
          </a:prstGeom>
          <a:noFill/>
          <a:ln>
            <a:noFill/>
          </a:ln>
        </p:spPr>
        <p:txBody>
          <a:bodyPr wrap="square" lIns="91425" tIns="45700" rIns="91425" bIns="45700" anchor="ctr" anchorCtr="0">
            <a:noAutofit/>
          </a:bodyPr>
          <a:lstStyle/>
          <a:p>
            <a:pPr marL="0" marR="0" lvl="0" indent="0" algn="r" rtl="0">
              <a:spcBef>
                <a:spcPts val="0"/>
              </a:spcBef>
              <a:buSzPct val="25000"/>
              <a:buNone/>
            </a:pPr>
            <a:fld id="{00000000-1234-1234-1234-123412341234}" type="slidenum">
              <a:rPr lang="en-AU" sz="1200" b="0" i="0" u="none" strike="noStrike" cap="none">
                <a:solidFill>
                  <a:schemeClr val="dk2"/>
                </a:solidFill>
                <a:latin typeface="Arial"/>
                <a:ea typeface="Arial"/>
                <a:cs typeface="Arial"/>
                <a:sym typeface="Arial"/>
              </a:rPr>
              <a:t>‹#›</a:t>
            </a:fld>
            <a:endParaRPr lang="en-AU" sz="1200" b="0" i="0" u="none" strike="noStrike" cap="none">
              <a:solidFill>
                <a:schemeClr val="dk2"/>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426127" y="408371"/>
            <a:ext cx="8260672" cy="1039426"/>
          </a:xfrm>
          <a:prstGeom prst="rect">
            <a:avLst/>
          </a:prstGeom>
          <a:noFill/>
          <a:ln>
            <a:noFill/>
          </a:ln>
        </p:spPr>
        <p:txBody>
          <a:bodyPr wrap="square" lIns="91425" tIns="91425" rIns="91425" bIns="91425" anchor="ctr" anchorCtr="0"/>
          <a:lstStyle>
            <a:lvl1pPr marL="0" marR="0" lvl="0" indent="0" algn="ctr" rtl="0">
              <a:spcBef>
                <a:spcPts val="0"/>
              </a:spcBef>
              <a:buClr>
                <a:srgbClr val="3477B2"/>
              </a:buClr>
              <a:buFont typeface="Arial"/>
              <a:buNone/>
              <a:defRPr sz="3500" b="0" i="0" u="none" strike="noStrike" cap="none">
                <a:solidFill>
                  <a:srgbClr val="3477B2"/>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33" name="Shape 33"/>
          <p:cNvSpPr txBox="1">
            <a:spLocks noGrp="1"/>
          </p:cNvSpPr>
          <p:nvPr>
            <p:ph type="body" idx="1"/>
          </p:nvPr>
        </p:nvSpPr>
        <p:spPr>
          <a:xfrm>
            <a:off x="457200" y="1752600"/>
            <a:ext cx="8229600" cy="4373563"/>
          </a:xfrm>
          <a:prstGeom prst="rect">
            <a:avLst/>
          </a:prstGeom>
          <a:noFill/>
          <a:ln>
            <a:noFill/>
          </a:ln>
        </p:spPr>
        <p:txBody>
          <a:bodyPr wrap="square" lIns="91425" tIns="91425" rIns="91425" bIns="91425" anchor="t" anchorCtr="0"/>
          <a:lstStyle>
            <a:lvl1pPr marL="342900" marR="0" lvl="0" indent="-76200" algn="l" rtl="0">
              <a:spcBef>
                <a:spcPts val="480"/>
              </a:spcBef>
              <a:buClr>
                <a:schemeClr val="accent1"/>
              </a:buClr>
              <a:buSzPct val="100000"/>
              <a:buFont typeface="Arial"/>
              <a:buChar char="•"/>
              <a:defRPr sz="2400" b="0" i="0" u="none" strike="noStrike" cap="none">
                <a:solidFill>
                  <a:schemeClr val="dk2"/>
                </a:solidFill>
                <a:latin typeface="Arial"/>
                <a:ea typeface="Arial"/>
                <a:cs typeface="Arial"/>
                <a:sym typeface="Arial"/>
              </a:defRPr>
            </a:lvl1pPr>
            <a:lvl2pPr marL="640080" marR="0" lvl="1" indent="-106680" algn="l" rtl="0">
              <a:spcBef>
                <a:spcPts val="400"/>
              </a:spcBef>
              <a:buClr>
                <a:schemeClr val="accent2"/>
              </a:buClr>
              <a:buSzPct val="100000"/>
              <a:buFont typeface="Arial"/>
              <a:buChar char="•"/>
              <a:defRPr sz="2000" b="0" i="0" u="none" strike="noStrike" cap="none">
                <a:solidFill>
                  <a:schemeClr val="dk2"/>
                </a:solidFill>
                <a:latin typeface="Arial"/>
                <a:ea typeface="Arial"/>
                <a:cs typeface="Arial"/>
                <a:sym typeface="Arial"/>
              </a:defRPr>
            </a:lvl2pPr>
            <a:lvl3pPr marL="914400" marR="0" lvl="2" indent="-114300" algn="l" rtl="0">
              <a:spcBef>
                <a:spcPts val="360"/>
              </a:spcBef>
              <a:buClr>
                <a:schemeClr val="accent3"/>
              </a:buClr>
              <a:buSzPct val="100000"/>
              <a:buFont typeface="Arial"/>
              <a:buChar char="•"/>
              <a:defRPr sz="1800" b="0" i="0" u="none" strike="noStrike" cap="none">
                <a:solidFill>
                  <a:schemeClr val="dk2"/>
                </a:solidFill>
                <a:latin typeface="Arial"/>
                <a:ea typeface="Arial"/>
                <a:cs typeface="Arial"/>
                <a:sym typeface="Arial"/>
              </a:defRPr>
            </a:lvl3pPr>
            <a:lvl4pPr marL="1280160" marR="0" lvl="3" indent="-137160" algn="l" rtl="0">
              <a:spcBef>
                <a:spcPts val="320"/>
              </a:spcBef>
              <a:buClr>
                <a:schemeClr val="accent4"/>
              </a:buClr>
              <a:buSzPct val="100000"/>
              <a:buFont typeface="Arial"/>
              <a:buChar char="•"/>
              <a:defRPr sz="1600" b="0" i="0" u="none" strike="noStrike" cap="none">
                <a:solidFill>
                  <a:schemeClr val="dk2"/>
                </a:solidFill>
                <a:latin typeface="Arial"/>
                <a:ea typeface="Arial"/>
                <a:cs typeface="Arial"/>
                <a:sym typeface="Arial"/>
              </a:defRPr>
            </a:lvl4pPr>
            <a:lvl5pPr marL="1554480" marR="0" lvl="4" indent="-132080" algn="l" rtl="0">
              <a:spcBef>
                <a:spcPts val="320"/>
              </a:spcBef>
              <a:buClr>
                <a:schemeClr val="accent5"/>
              </a:buClr>
              <a:buSzPct val="100000"/>
              <a:buFont typeface="Arial"/>
              <a:buChar char="•"/>
              <a:defRPr sz="1600" b="0" i="0" u="none" strike="noStrike" cap="none">
                <a:solidFill>
                  <a:schemeClr val="dk2"/>
                </a:solidFill>
                <a:latin typeface="Arial"/>
                <a:ea typeface="Arial"/>
                <a:cs typeface="Arial"/>
                <a:sym typeface="Arial"/>
              </a:defRPr>
            </a:lvl5pPr>
            <a:lvl6pPr marL="1737360" marR="0" lvl="5" indent="-99060" algn="l" rtl="0">
              <a:spcBef>
                <a:spcPts val="280"/>
              </a:spcBef>
              <a:buClr>
                <a:schemeClr val="accent1"/>
              </a:buClr>
              <a:buSzPct val="100000"/>
              <a:buFont typeface="Arial"/>
              <a:buChar char="•"/>
              <a:defRPr sz="1400" b="0" i="0" u="none" strike="noStrike" cap="none">
                <a:solidFill>
                  <a:schemeClr val="dk2"/>
                </a:solidFill>
                <a:latin typeface="Arial"/>
                <a:ea typeface="Arial"/>
                <a:cs typeface="Arial"/>
                <a:sym typeface="Arial"/>
              </a:defRPr>
            </a:lvl6pPr>
            <a:lvl7pPr marL="2011679" marR="0" lvl="6" indent="-93979" algn="l" rtl="0">
              <a:spcBef>
                <a:spcPts val="280"/>
              </a:spcBef>
              <a:buClr>
                <a:schemeClr val="accent2"/>
              </a:buClr>
              <a:buSzPct val="100000"/>
              <a:buFont typeface="Arial"/>
              <a:buChar char="•"/>
              <a:defRPr sz="1400" b="0" i="0" u="none" strike="noStrike" cap="none">
                <a:solidFill>
                  <a:schemeClr val="dk2"/>
                </a:solidFill>
                <a:latin typeface="Arial"/>
                <a:ea typeface="Arial"/>
                <a:cs typeface="Arial"/>
                <a:sym typeface="Arial"/>
              </a:defRPr>
            </a:lvl7pPr>
            <a:lvl8pPr marL="2194560" marR="0" lvl="7" indent="-99060" algn="l" rtl="0">
              <a:spcBef>
                <a:spcPts val="280"/>
              </a:spcBef>
              <a:buClr>
                <a:schemeClr val="accent3"/>
              </a:buClr>
              <a:buSzPct val="100000"/>
              <a:buFont typeface="Arial"/>
              <a:buChar char="•"/>
              <a:defRPr sz="1400" b="0" i="0" u="none" strike="noStrike" cap="none">
                <a:solidFill>
                  <a:schemeClr val="dk2"/>
                </a:solidFill>
                <a:latin typeface="Arial"/>
                <a:ea typeface="Arial"/>
                <a:cs typeface="Arial"/>
                <a:sym typeface="Arial"/>
              </a:defRPr>
            </a:lvl8pPr>
            <a:lvl9pPr marL="2377440" marR="0" lvl="8" indent="-104139" algn="l" rtl="0">
              <a:spcBef>
                <a:spcPts val="280"/>
              </a:spcBef>
              <a:buClr>
                <a:schemeClr val="accent4"/>
              </a:buClr>
              <a:buSzPct val="1000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34" name="Shape 34"/>
          <p:cNvSpPr txBox="1">
            <a:spLocks noGrp="1"/>
          </p:cNvSpPr>
          <p:nvPr>
            <p:ph type="dt" idx="10"/>
          </p:nvPr>
        </p:nvSpPr>
        <p:spPr>
          <a:xfrm>
            <a:off x="457200" y="6356350"/>
            <a:ext cx="2133599" cy="365125"/>
          </a:xfrm>
          <a:prstGeom prst="rect">
            <a:avLst/>
          </a:prstGeom>
          <a:noFill/>
          <a:ln>
            <a:noFill/>
          </a:ln>
        </p:spPr>
        <p:txBody>
          <a:bodyPr wrap="square" lIns="91425" tIns="91425" rIns="91425" bIns="91425" anchor="ctr" anchorCtr="0"/>
          <a:lstStyle>
            <a:lvl1pPr marL="0" marR="0" lvl="0" indent="0" algn="l" rtl="0">
              <a:spcBef>
                <a:spcPts val="0"/>
              </a:spcBef>
              <a:buNone/>
              <a:defRPr sz="1200" b="0" i="0" u="none" strike="noStrike" cap="none">
                <a:solidFill>
                  <a:schemeClr val="dk2"/>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35" name="Shape 35"/>
          <p:cNvSpPr txBox="1">
            <a:spLocks noGrp="1"/>
          </p:cNvSpPr>
          <p:nvPr>
            <p:ph type="ftr" idx="11"/>
          </p:nvPr>
        </p:nvSpPr>
        <p:spPr>
          <a:xfrm>
            <a:off x="3124200" y="6356350"/>
            <a:ext cx="2895600" cy="365125"/>
          </a:xfrm>
          <a:prstGeom prst="rect">
            <a:avLst/>
          </a:prstGeom>
          <a:noFill/>
          <a:ln>
            <a:noFill/>
          </a:ln>
        </p:spPr>
        <p:txBody>
          <a:bodyPr wrap="square" lIns="91425" tIns="91425" rIns="91425" bIns="91425" anchor="ctr" anchorCtr="0"/>
          <a:lstStyle>
            <a:lvl1pPr marL="0" marR="0" lvl="0" indent="0" algn="ctr" rtl="0">
              <a:spcBef>
                <a:spcPts val="0"/>
              </a:spcBef>
              <a:buNone/>
              <a:defRPr sz="1200" b="0" i="0" u="none" strike="noStrike" cap="none">
                <a:solidFill>
                  <a:schemeClr val="dk2"/>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36" name="Shape 36"/>
          <p:cNvSpPr txBox="1">
            <a:spLocks noGrp="1"/>
          </p:cNvSpPr>
          <p:nvPr>
            <p:ph type="sldNum" idx="12"/>
          </p:nvPr>
        </p:nvSpPr>
        <p:spPr>
          <a:xfrm>
            <a:off x="6553200" y="6356350"/>
            <a:ext cx="2133599" cy="365125"/>
          </a:xfrm>
          <a:prstGeom prst="rect">
            <a:avLst/>
          </a:prstGeom>
          <a:noFill/>
          <a:ln>
            <a:noFill/>
          </a:ln>
        </p:spPr>
        <p:txBody>
          <a:bodyPr wrap="square" lIns="91425" tIns="45700" rIns="91425" bIns="45700" anchor="ctr" anchorCtr="0">
            <a:noAutofit/>
          </a:bodyPr>
          <a:lstStyle/>
          <a:p>
            <a:pPr marL="0" marR="0" lvl="0" indent="0" algn="r" rtl="0">
              <a:spcBef>
                <a:spcPts val="0"/>
              </a:spcBef>
              <a:buSzPct val="25000"/>
              <a:buNone/>
            </a:pPr>
            <a:fld id="{00000000-1234-1234-1234-123412341234}" type="slidenum">
              <a:rPr lang="en-AU" sz="1200" b="0" i="0" u="none" strike="noStrike" cap="none">
                <a:solidFill>
                  <a:schemeClr val="dk2"/>
                </a:solidFill>
                <a:latin typeface="Arial"/>
                <a:ea typeface="Arial"/>
                <a:cs typeface="Arial"/>
                <a:sym typeface="Arial"/>
              </a:rPr>
              <a:t>‹#›</a:t>
            </a:fld>
            <a:endParaRPr lang="en-AU" sz="1200" b="0" i="0" u="none" strike="noStrike" cap="none">
              <a:solidFill>
                <a:schemeClr val="dk2"/>
              </a:solidFill>
              <a:latin typeface="Arial"/>
              <a:ea typeface="Arial"/>
              <a:cs typeface="Arial"/>
              <a:sym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Shape 37"/>
        <p:cNvGrpSpPr/>
        <p:nvPr/>
      </p:nvGrpSpPr>
      <p:grpSpPr>
        <a:xfrm>
          <a:off x="0" y="0"/>
          <a:ext cx="0" cy="0"/>
          <a:chOff x="0" y="0"/>
          <a:chExt cx="0" cy="0"/>
        </a:xfrm>
      </p:grpSpPr>
      <p:sp>
        <p:nvSpPr>
          <p:cNvPr id="38" name="Shape 38"/>
          <p:cNvSpPr/>
          <p:nvPr/>
        </p:nvSpPr>
        <p:spPr>
          <a:xfrm>
            <a:off x="0" y="0"/>
            <a:ext cx="9144000" cy="6858000"/>
          </a:xfrm>
          <a:prstGeom prst="rect">
            <a:avLst/>
          </a:prstGeom>
          <a:solidFill>
            <a:srgbClr val="FFFFFF"/>
          </a:solidFill>
          <a:ln>
            <a:noFill/>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Arial"/>
              <a:ea typeface="Arial"/>
              <a:cs typeface="Arial"/>
              <a:sym typeface="Arial"/>
            </a:endParaRPr>
          </a:p>
        </p:txBody>
      </p:sp>
      <p:sp>
        <p:nvSpPr>
          <p:cNvPr id="39" name="Shape 39"/>
          <p:cNvSpPr/>
          <p:nvPr/>
        </p:nvSpPr>
        <p:spPr>
          <a:xfrm>
            <a:off x="91440" y="101600"/>
            <a:ext cx="8961120" cy="6664959"/>
          </a:xfrm>
          <a:prstGeom prst="roundRect">
            <a:avLst>
              <a:gd name="adj" fmla="val 1735"/>
            </a:avLst>
          </a:prstGeom>
          <a:blipFill rotWithShape="1">
            <a:blip r:embed="rId2">
              <a:alphaModFix/>
            </a:blip>
            <a:tile tx="0" ty="0" sx="100000" sy="100000" flip="none" algn="tl"/>
          </a:blipFill>
          <a:ln>
            <a:noFill/>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Arial"/>
              <a:ea typeface="Arial"/>
              <a:cs typeface="Arial"/>
              <a:sym typeface="Arial"/>
            </a:endParaRPr>
          </a:p>
        </p:txBody>
      </p:sp>
      <p:sp>
        <p:nvSpPr>
          <p:cNvPr id="40" name="Shape 40"/>
          <p:cNvSpPr txBox="1">
            <a:spLocks noGrp="1"/>
          </p:cNvSpPr>
          <p:nvPr>
            <p:ph type="dt" idx="10"/>
          </p:nvPr>
        </p:nvSpPr>
        <p:spPr>
          <a:xfrm>
            <a:off x="457200" y="6356350"/>
            <a:ext cx="2133599" cy="365125"/>
          </a:xfrm>
          <a:prstGeom prst="rect">
            <a:avLst/>
          </a:prstGeom>
          <a:noFill/>
          <a:ln>
            <a:noFill/>
          </a:ln>
        </p:spPr>
        <p:txBody>
          <a:bodyPr wrap="square" lIns="91425" tIns="91425" rIns="91425" bIns="91425" anchor="ctr" anchorCtr="0"/>
          <a:lstStyle>
            <a:lvl1pPr marL="0" marR="0" lvl="0" indent="0" algn="l" rtl="0">
              <a:spcBef>
                <a:spcPts val="0"/>
              </a:spcBef>
              <a:buNone/>
              <a:defRPr sz="1200" b="0" i="0" u="none" strike="noStrike" cap="none">
                <a:solidFill>
                  <a:schemeClr val="dk2"/>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ftr" idx="11"/>
          </p:nvPr>
        </p:nvSpPr>
        <p:spPr>
          <a:xfrm>
            <a:off x="3124200" y="6356350"/>
            <a:ext cx="2895600" cy="365125"/>
          </a:xfrm>
          <a:prstGeom prst="rect">
            <a:avLst/>
          </a:prstGeom>
          <a:noFill/>
          <a:ln>
            <a:noFill/>
          </a:ln>
        </p:spPr>
        <p:txBody>
          <a:bodyPr wrap="square" lIns="91425" tIns="91425" rIns="91425" bIns="91425" anchor="ctr" anchorCtr="0"/>
          <a:lstStyle>
            <a:lvl1pPr marL="0" marR="0" lvl="0" indent="0" algn="ctr" rtl="0">
              <a:spcBef>
                <a:spcPts val="0"/>
              </a:spcBef>
              <a:buNone/>
              <a:defRPr sz="1200" b="0" i="0" u="none" strike="noStrike" cap="none">
                <a:solidFill>
                  <a:schemeClr val="dk2"/>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42" name="Shape 42"/>
          <p:cNvSpPr/>
          <p:nvPr/>
        </p:nvSpPr>
        <p:spPr>
          <a:xfrm>
            <a:off x="345439" y="2942601"/>
            <a:ext cx="7147931" cy="2463799"/>
          </a:xfrm>
          <a:prstGeom prst="rect">
            <a:avLst/>
          </a:prstGeom>
          <a:solidFill>
            <a:srgbClr val="FFFFFF">
              <a:alpha val="82745"/>
            </a:srgbClr>
          </a:solidFill>
          <a:ln>
            <a:noFill/>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Arial"/>
              <a:ea typeface="Arial"/>
              <a:cs typeface="Arial"/>
              <a:sym typeface="Arial"/>
            </a:endParaRPr>
          </a:p>
        </p:txBody>
      </p:sp>
      <p:sp>
        <p:nvSpPr>
          <p:cNvPr id="43" name="Shape 43"/>
          <p:cNvSpPr/>
          <p:nvPr/>
        </p:nvSpPr>
        <p:spPr>
          <a:xfrm>
            <a:off x="7572652" y="2944633"/>
            <a:ext cx="1190347" cy="2459736"/>
          </a:xfrm>
          <a:prstGeom prst="rect">
            <a:avLst/>
          </a:prstGeom>
          <a:solidFill>
            <a:srgbClr val="FFFFFF">
              <a:alpha val="82745"/>
            </a:srgbClr>
          </a:solidFill>
          <a:ln>
            <a:noFill/>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Arial"/>
              <a:ea typeface="Arial"/>
              <a:cs typeface="Arial"/>
              <a:sym typeface="Arial"/>
            </a:endParaRPr>
          </a:p>
        </p:txBody>
      </p:sp>
      <p:sp>
        <p:nvSpPr>
          <p:cNvPr id="44" name="Shape 44"/>
          <p:cNvSpPr/>
          <p:nvPr/>
        </p:nvSpPr>
        <p:spPr>
          <a:xfrm>
            <a:off x="7712714" y="3136658"/>
            <a:ext cx="910223" cy="2075688"/>
          </a:xfrm>
          <a:prstGeom prst="rect">
            <a:avLst/>
          </a:prstGeom>
          <a:solidFill>
            <a:schemeClr val="accent3">
              <a:alpha val="69803"/>
            </a:schemeClr>
          </a:solidFill>
          <a:ln w="9525" cap="flat" cmpd="sng">
            <a:solidFill>
              <a:srgbClr val="3477B2"/>
            </a:solidFill>
            <a:prstDash val="solid"/>
            <a:round/>
            <a:headEnd type="none" w="med" len="med"/>
            <a:tailEnd type="none" w="med" len="med"/>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Arial"/>
              <a:ea typeface="Arial"/>
              <a:cs typeface="Arial"/>
              <a:sym typeface="Arial"/>
            </a:endParaRPr>
          </a:p>
        </p:txBody>
      </p:sp>
      <p:sp>
        <p:nvSpPr>
          <p:cNvPr id="45" name="Shape 45"/>
          <p:cNvSpPr/>
          <p:nvPr/>
        </p:nvSpPr>
        <p:spPr>
          <a:xfrm>
            <a:off x="445483" y="3055621"/>
            <a:ext cx="6947844" cy="2245359"/>
          </a:xfrm>
          <a:prstGeom prst="rect">
            <a:avLst/>
          </a:prstGeom>
          <a:solidFill>
            <a:srgbClr val="FFFFFF"/>
          </a:solidFill>
          <a:ln>
            <a:noFill/>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Arial"/>
              <a:ea typeface="Arial"/>
              <a:cs typeface="Arial"/>
              <a:sym typeface="Arial"/>
            </a:endParaRPr>
          </a:p>
        </p:txBody>
      </p:sp>
      <p:sp>
        <p:nvSpPr>
          <p:cNvPr id="46" name="Shape 46"/>
          <p:cNvSpPr txBox="1">
            <a:spLocks noGrp="1"/>
          </p:cNvSpPr>
          <p:nvPr>
            <p:ph type="sldNum" idx="12"/>
          </p:nvPr>
        </p:nvSpPr>
        <p:spPr>
          <a:xfrm>
            <a:off x="7786825" y="4625267"/>
            <a:ext cx="762000" cy="457200"/>
          </a:xfrm>
          <a:prstGeom prst="rect">
            <a:avLst/>
          </a:prstGeom>
          <a:noFill/>
          <a:ln>
            <a:noFill/>
          </a:ln>
        </p:spPr>
        <p:txBody>
          <a:bodyPr wrap="square" lIns="91425" tIns="45700" rIns="91425" bIns="45700" anchor="ctr" anchorCtr="0">
            <a:noAutofit/>
          </a:bodyPr>
          <a:lstStyle/>
          <a:p>
            <a:pPr marL="0" marR="0" lvl="0" indent="0" algn="ctr" rtl="0">
              <a:spcBef>
                <a:spcPts val="0"/>
              </a:spcBef>
              <a:buSzPct val="25000"/>
              <a:buNone/>
            </a:pPr>
            <a:fld id="{00000000-1234-1234-1234-123412341234}" type="slidenum">
              <a:rPr lang="en-AU" sz="2800" b="0" i="0" u="none" strike="noStrike" cap="none">
                <a:solidFill>
                  <a:srgbClr val="224F76"/>
                </a:solidFill>
                <a:latin typeface="Arial"/>
                <a:ea typeface="Arial"/>
                <a:cs typeface="Arial"/>
                <a:sym typeface="Arial"/>
              </a:rPr>
              <a:t>‹#›</a:t>
            </a:fld>
            <a:endParaRPr lang="en-AU" sz="2800" b="0" i="0" u="none" strike="noStrike" cap="none">
              <a:solidFill>
                <a:srgbClr val="224F76"/>
              </a:solidFill>
              <a:latin typeface="Arial"/>
              <a:ea typeface="Arial"/>
              <a:cs typeface="Arial"/>
              <a:sym typeface="Arial"/>
            </a:endParaRPr>
          </a:p>
        </p:txBody>
      </p:sp>
      <p:sp>
        <p:nvSpPr>
          <p:cNvPr id="47" name="Shape 47"/>
          <p:cNvSpPr/>
          <p:nvPr/>
        </p:nvSpPr>
        <p:spPr>
          <a:xfrm>
            <a:off x="541822" y="4559276"/>
            <a:ext cx="6755166" cy="664366"/>
          </a:xfrm>
          <a:prstGeom prst="rect">
            <a:avLst/>
          </a:prstGeom>
          <a:solidFill>
            <a:schemeClr val="accent1"/>
          </a:solidFill>
          <a:ln>
            <a:noFill/>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Arial"/>
              <a:ea typeface="Arial"/>
              <a:cs typeface="Arial"/>
              <a:sym typeface="Arial"/>
            </a:endParaRPr>
          </a:p>
        </p:txBody>
      </p:sp>
      <p:sp>
        <p:nvSpPr>
          <p:cNvPr id="48" name="Shape 48"/>
          <p:cNvSpPr/>
          <p:nvPr/>
        </p:nvSpPr>
        <p:spPr>
          <a:xfrm>
            <a:off x="538970" y="3139440"/>
            <a:ext cx="6760868" cy="2077719"/>
          </a:xfrm>
          <a:prstGeom prst="rect">
            <a:avLst/>
          </a:prstGeom>
          <a:noFill/>
          <a:ln w="9525" cap="flat" cmpd="dbl">
            <a:solidFill>
              <a:srgbClr val="3477B2"/>
            </a:solidFill>
            <a:prstDash val="solid"/>
            <a:round/>
            <a:headEnd type="none" w="med" len="med"/>
            <a:tailEnd type="none" w="med" len="med"/>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Arial"/>
              <a:ea typeface="Arial"/>
              <a:cs typeface="Arial"/>
              <a:sym typeface="Arial"/>
            </a:endParaRPr>
          </a:p>
        </p:txBody>
      </p:sp>
      <p:sp>
        <p:nvSpPr>
          <p:cNvPr id="49" name="Shape 49"/>
          <p:cNvSpPr txBox="1">
            <a:spLocks noGrp="1"/>
          </p:cNvSpPr>
          <p:nvPr>
            <p:ph type="subTitle" idx="1"/>
          </p:nvPr>
        </p:nvSpPr>
        <p:spPr>
          <a:xfrm>
            <a:off x="642804" y="4648200"/>
            <a:ext cx="6553200" cy="457200"/>
          </a:xfrm>
          <a:prstGeom prst="rect">
            <a:avLst/>
          </a:prstGeom>
          <a:noFill/>
          <a:ln>
            <a:noFill/>
          </a:ln>
        </p:spPr>
        <p:txBody>
          <a:bodyPr wrap="square" lIns="91425" tIns="91425" rIns="91425" bIns="91425" anchor="t" anchorCtr="0"/>
          <a:lstStyle>
            <a:lvl1pPr marL="0" marR="0" lvl="0" indent="0" algn="ctr" rtl="0">
              <a:spcBef>
                <a:spcPts val="360"/>
              </a:spcBef>
              <a:buClr>
                <a:schemeClr val="accent1"/>
              </a:buClr>
              <a:buFont typeface="Arial"/>
              <a:buNone/>
              <a:defRPr sz="1800" b="0" i="0" u="none" strike="noStrike" cap="none">
                <a:solidFill>
                  <a:srgbClr val="FFFFFF"/>
                </a:solidFill>
                <a:latin typeface="Arial"/>
                <a:ea typeface="Arial"/>
                <a:cs typeface="Arial"/>
                <a:sym typeface="Arial"/>
              </a:defRPr>
            </a:lvl1pPr>
            <a:lvl2pPr marL="457200" marR="0" lvl="1" indent="0" algn="ctr" rtl="0">
              <a:spcBef>
                <a:spcPts val="400"/>
              </a:spcBef>
              <a:buClr>
                <a:schemeClr val="accent2"/>
              </a:buClr>
              <a:buFont typeface="Arial"/>
              <a:buNone/>
              <a:defRPr sz="2000" b="0" i="0" u="none" strike="noStrike" cap="none">
                <a:solidFill>
                  <a:srgbClr val="888888"/>
                </a:solidFill>
                <a:latin typeface="Arial"/>
                <a:ea typeface="Arial"/>
                <a:cs typeface="Arial"/>
                <a:sym typeface="Arial"/>
              </a:defRPr>
            </a:lvl2pPr>
            <a:lvl3pPr marL="914400" marR="0" lvl="2" indent="0" algn="ctr" rtl="0">
              <a:spcBef>
                <a:spcPts val="360"/>
              </a:spcBef>
              <a:buClr>
                <a:schemeClr val="accent3"/>
              </a:buClr>
              <a:buFont typeface="Arial"/>
              <a:buNone/>
              <a:defRPr sz="1800" b="0" i="0" u="none" strike="noStrike" cap="none">
                <a:solidFill>
                  <a:srgbClr val="888888"/>
                </a:solidFill>
                <a:latin typeface="Arial"/>
                <a:ea typeface="Arial"/>
                <a:cs typeface="Arial"/>
                <a:sym typeface="Arial"/>
              </a:defRPr>
            </a:lvl3pPr>
            <a:lvl4pPr marL="1371600" marR="0" lvl="3" indent="0" algn="ctr" rtl="0">
              <a:spcBef>
                <a:spcPts val="320"/>
              </a:spcBef>
              <a:buClr>
                <a:schemeClr val="accent4"/>
              </a:buClr>
              <a:buFont typeface="Arial"/>
              <a:buNone/>
              <a:defRPr sz="1600" b="0" i="0" u="none" strike="noStrike" cap="none">
                <a:solidFill>
                  <a:srgbClr val="888888"/>
                </a:solidFill>
                <a:latin typeface="Arial"/>
                <a:ea typeface="Arial"/>
                <a:cs typeface="Arial"/>
                <a:sym typeface="Arial"/>
              </a:defRPr>
            </a:lvl4pPr>
            <a:lvl5pPr marL="1828800" marR="0" lvl="4" indent="0" algn="ctr" rtl="0">
              <a:spcBef>
                <a:spcPts val="320"/>
              </a:spcBef>
              <a:buClr>
                <a:schemeClr val="accent5"/>
              </a:buClr>
              <a:buFont typeface="Arial"/>
              <a:buNone/>
              <a:defRPr sz="1600" b="0" i="0" u="none" strike="noStrike" cap="none">
                <a:solidFill>
                  <a:srgbClr val="888888"/>
                </a:solidFill>
                <a:latin typeface="Arial"/>
                <a:ea typeface="Arial"/>
                <a:cs typeface="Arial"/>
                <a:sym typeface="Arial"/>
              </a:defRPr>
            </a:lvl5pPr>
            <a:lvl6pPr marL="2286000" marR="0" lvl="5" indent="0" algn="ctr" rtl="0">
              <a:spcBef>
                <a:spcPts val="280"/>
              </a:spcBef>
              <a:buClr>
                <a:schemeClr val="accent1"/>
              </a:buClr>
              <a:buFont typeface="Arial"/>
              <a:buNone/>
              <a:defRPr sz="1400" b="0" i="0" u="none" strike="noStrike" cap="none">
                <a:solidFill>
                  <a:srgbClr val="888888"/>
                </a:solidFill>
                <a:latin typeface="Arial"/>
                <a:ea typeface="Arial"/>
                <a:cs typeface="Arial"/>
                <a:sym typeface="Arial"/>
              </a:defRPr>
            </a:lvl6pPr>
            <a:lvl7pPr marL="2743200" marR="0" lvl="6" indent="0" algn="ctr" rtl="0">
              <a:spcBef>
                <a:spcPts val="280"/>
              </a:spcBef>
              <a:buClr>
                <a:schemeClr val="accent2"/>
              </a:buClr>
              <a:buFont typeface="Arial"/>
              <a:buNone/>
              <a:defRPr sz="1400" b="0" i="0" u="none" strike="noStrike" cap="none">
                <a:solidFill>
                  <a:srgbClr val="888888"/>
                </a:solidFill>
                <a:latin typeface="Arial"/>
                <a:ea typeface="Arial"/>
                <a:cs typeface="Arial"/>
                <a:sym typeface="Arial"/>
              </a:defRPr>
            </a:lvl7pPr>
            <a:lvl8pPr marL="3200400" marR="0" lvl="7" indent="0" algn="ctr" rtl="0">
              <a:spcBef>
                <a:spcPts val="280"/>
              </a:spcBef>
              <a:buClr>
                <a:schemeClr val="accent3"/>
              </a:buClr>
              <a:buFont typeface="Arial"/>
              <a:buNone/>
              <a:defRPr sz="1400" b="0" i="0" u="none" strike="noStrike" cap="none">
                <a:solidFill>
                  <a:srgbClr val="888888"/>
                </a:solidFill>
                <a:latin typeface="Arial"/>
                <a:ea typeface="Arial"/>
                <a:cs typeface="Arial"/>
                <a:sym typeface="Arial"/>
              </a:defRPr>
            </a:lvl8pPr>
            <a:lvl9pPr marL="3657600" marR="0" lvl="8" indent="0" algn="ctr" rtl="0">
              <a:spcBef>
                <a:spcPts val="280"/>
              </a:spcBef>
              <a:buClr>
                <a:schemeClr val="accent4"/>
              </a:buClr>
              <a:buFont typeface="Arial"/>
              <a:buNone/>
              <a:defRPr sz="1400" b="0" i="0" u="none" strike="noStrike" cap="none">
                <a:solidFill>
                  <a:srgbClr val="888888"/>
                </a:solidFill>
                <a:latin typeface="Arial"/>
                <a:ea typeface="Arial"/>
                <a:cs typeface="Arial"/>
                <a:sym typeface="Arial"/>
              </a:defRPr>
            </a:lvl9pPr>
          </a:lstStyle>
          <a:p>
            <a:endParaRPr/>
          </a:p>
        </p:txBody>
      </p:sp>
      <p:sp>
        <p:nvSpPr>
          <p:cNvPr id="50" name="Shape 50"/>
          <p:cNvSpPr txBox="1">
            <a:spLocks noGrp="1"/>
          </p:cNvSpPr>
          <p:nvPr>
            <p:ph type="ctrTitle"/>
          </p:nvPr>
        </p:nvSpPr>
        <p:spPr>
          <a:xfrm>
            <a:off x="604704" y="3227033"/>
            <a:ext cx="6629400" cy="1219200"/>
          </a:xfrm>
          <a:prstGeom prst="rect">
            <a:avLst/>
          </a:prstGeom>
          <a:noFill/>
          <a:ln>
            <a:noFill/>
          </a:ln>
        </p:spPr>
        <p:txBody>
          <a:bodyPr wrap="square" lIns="91425" tIns="91425" rIns="91425" bIns="91425" anchor="b" anchorCtr="0"/>
          <a:lstStyle>
            <a:lvl1pPr marL="0" marR="0" lvl="0" indent="0" algn="ctr" rtl="0">
              <a:spcBef>
                <a:spcPts val="0"/>
              </a:spcBef>
              <a:buClr>
                <a:srgbClr val="224F76"/>
              </a:buClr>
              <a:buFont typeface="Arial"/>
              <a:buNone/>
              <a:defRPr sz="4000" b="0" i="0" u="none" strike="noStrike" cap="none">
                <a:solidFill>
                  <a:srgbClr val="224F76"/>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426127" y="408371"/>
            <a:ext cx="8260672" cy="1039426"/>
          </a:xfrm>
          <a:prstGeom prst="rect">
            <a:avLst/>
          </a:prstGeom>
          <a:noFill/>
          <a:ln>
            <a:noFill/>
          </a:ln>
        </p:spPr>
        <p:txBody>
          <a:bodyPr wrap="square" lIns="91425" tIns="91425" rIns="91425" bIns="91425" anchor="ctr" anchorCtr="0"/>
          <a:lstStyle>
            <a:lvl1pPr marL="0" marR="0" lvl="0" indent="0" algn="ctr" rtl="0">
              <a:spcBef>
                <a:spcPts val="0"/>
              </a:spcBef>
              <a:buClr>
                <a:srgbClr val="3477B2"/>
              </a:buClr>
              <a:buFont typeface="Arial"/>
              <a:buNone/>
              <a:defRPr sz="3500" b="0" i="0" u="none" strike="noStrike" cap="none">
                <a:solidFill>
                  <a:srgbClr val="3477B2"/>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53" name="Shape 53"/>
          <p:cNvSpPr txBox="1">
            <a:spLocks noGrp="1"/>
          </p:cNvSpPr>
          <p:nvPr>
            <p:ph type="body" idx="1"/>
          </p:nvPr>
        </p:nvSpPr>
        <p:spPr>
          <a:xfrm>
            <a:off x="426127" y="1719071"/>
            <a:ext cx="4038599" cy="4407407"/>
          </a:xfrm>
          <a:prstGeom prst="rect">
            <a:avLst/>
          </a:prstGeom>
          <a:noFill/>
          <a:ln>
            <a:noFill/>
          </a:ln>
        </p:spPr>
        <p:txBody>
          <a:bodyPr wrap="square" lIns="91425" tIns="91425" rIns="91425" bIns="91425" anchor="t" anchorCtr="0"/>
          <a:lstStyle>
            <a:lvl1pPr marL="342900" marR="0" lvl="0" indent="-50800" algn="l" rtl="0">
              <a:spcBef>
                <a:spcPts val="560"/>
              </a:spcBef>
              <a:buClr>
                <a:schemeClr val="accent1"/>
              </a:buClr>
              <a:buSzPct val="100000"/>
              <a:buFont typeface="Arial"/>
              <a:buChar char="•"/>
              <a:defRPr sz="2800" b="0" i="0" u="none" strike="noStrike" cap="none">
                <a:solidFill>
                  <a:schemeClr val="dk2"/>
                </a:solidFill>
                <a:latin typeface="Arial"/>
                <a:ea typeface="Arial"/>
                <a:cs typeface="Arial"/>
                <a:sym typeface="Arial"/>
              </a:defRPr>
            </a:lvl1pPr>
            <a:lvl2pPr marL="640080" marR="0" lvl="1" indent="-81280" algn="l" rtl="0">
              <a:spcBef>
                <a:spcPts val="480"/>
              </a:spcBef>
              <a:buClr>
                <a:schemeClr val="accent2"/>
              </a:buClr>
              <a:buSzPct val="100000"/>
              <a:buFont typeface="Arial"/>
              <a:buChar char="•"/>
              <a:defRPr sz="2400" b="0" i="0" u="none" strike="noStrike" cap="none">
                <a:solidFill>
                  <a:schemeClr val="dk2"/>
                </a:solidFill>
                <a:latin typeface="Arial"/>
                <a:ea typeface="Arial"/>
                <a:cs typeface="Arial"/>
                <a:sym typeface="Arial"/>
              </a:defRPr>
            </a:lvl2pPr>
            <a:lvl3pPr marL="914400" marR="0" lvl="2" indent="-101600" algn="l" rtl="0">
              <a:spcBef>
                <a:spcPts val="400"/>
              </a:spcBef>
              <a:buClr>
                <a:schemeClr val="accent3"/>
              </a:buClr>
              <a:buSzPct val="100000"/>
              <a:buFont typeface="Arial"/>
              <a:buChar char="•"/>
              <a:defRPr sz="2000" b="0" i="0" u="none" strike="noStrike" cap="none">
                <a:solidFill>
                  <a:schemeClr val="dk2"/>
                </a:solidFill>
                <a:latin typeface="Arial"/>
                <a:ea typeface="Arial"/>
                <a:cs typeface="Arial"/>
                <a:sym typeface="Arial"/>
              </a:defRPr>
            </a:lvl3pPr>
            <a:lvl4pPr marL="1280160" marR="0" lvl="3" indent="-124460" algn="l" rtl="0">
              <a:spcBef>
                <a:spcPts val="360"/>
              </a:spcBef>
              <a:buClr>
                <a:schemeClr val="accent4"/>
              </a:buClr>
              <a:buSzPct val="100000"/>
              <a:buFont typeface="Arial"/>
              <a:buChar char="•"/>
              <a:defRPr sz="1800" b="0" i="0" u="none" strike="noStrike" cap="none">
                <a:solidFill>
                  <a:schemeClr val="dk2"/>
                </a:solidFill>
                <a:latin typeface="Arial"/>
                <a:ea typeface="Arial"/>
                <a:cs typeface="Arial"/>
                <a:sym typeface="Arial"/>
              </a:defRPr>
            </a:lvl4pPr>
            <a:lvl5pPr marL="1554480" marR="0" lvl="4" indent="-119380" algn="l" rtl="0">
              <a:spcBef>
                <a:spcPts val="360"/>
              </a:spcBef>
              <a:buClr>
                <a:schemeClr val="accent5"/>
              </a:buClr>
              <a:buSzPct val="100000"/>
              <a:buFont typeface="Arial"/>
              <a:buChar char="•"/>
              <a:defRPr sz="1800" b="0" i="0" u="none" strike="noStrike" cap="none">
                <a:solidFill>
                  <a:schemeClr val="dk2"/>
                </a:solidFill>
                <a:latin typeface="Arial"/>
                <a:ea typeface="Arial"/>
                <a:cs typeface="Arial"/>
                <a:sym typeface="Arial"/>
              </a:defRPr>
            </a:lvl5pPr>
            <a:lvl6pPr marL="1737360" marR="0" lvl="5" indent="-73660" algn="l" rtl="0">
              <a:spcBef>
                <a:spcPts val="360"/>
              </a:spcBef>
              <a:buClr>
                <a:schemeClr val="accent1"/>
              </a:buClr>
              <a:buSzPct val="100000"/>
              <a:buFont typeface="Arial"/>
              <a:buChar char="•"/>
              <a:defRPr sz="1800" b="0" i="0" u="none" strike="noStrike" cap="none">
                <a:solidFill>
                  <a:schemeClr val="dk2"/>
                </a:solidFill>
                <a:latin typeface="Arial"/>
                <a:ea typeface="Arial"/>
                <a:cs typeface="Arial"/>
                <a:sym typeface="Arial"/>
              </a:defRPr>
            </a:lvl6pPr>
            <a:lvl7pPr marL="2011679" marR="0" lvl="6" indent="-68579" algn="l" rtl="0">
              <a:spcBef>
                <a:spcPts val="360"/>
              </a:spcBef>
              <a:buClr>
                <a:schemeClr val="accent2"/>
              </a:buClr>
              <a:buSzPct val="100000"/>
              <a:buFont typeface="Arial"/>
              <a:buChar char="•"/>
              <a:defRPr sz="1800" b="0" i="0" u="none" strike="noStrike" cap="none">
                <a:solidFill>
                  <a:schemeClr val="dk2"/>
                </a:solidFill>
                <a:latin typeface="Arial"/>
                <a:ea typeface="Arial"/>
                <a:cs typeface="Arial"/>
                <a:sym typeface="Arial"/>
              </a:defRPr>
            </a:lvl7pPr>
            <a:lvl8pPr marL="2194560" marR="0" lvl="7" indent="-73660" algn="l" rtl="0">
              <a:spcBef>
                <a:spcPts val="360"/>
              </a:spcBef>
              <a:buClr>
                <a:schemeClr val="accent3"/>
              </a:buClr>
              <a:buSzPct val="100000"/>
              <a:buFont typeface="Arial"/>
              <a:buChar char="•"/>
              <a:defRPr sz="1800" b="0" i="0" u="none" strike="noStrike" cap="none">
                <a:solidFill>
                  <a:schemeClr val="dk2"/>
                </a:solidFill>
                <a:latin typeface="Arial"/>
                <a:ea typeface="Arial"/>
                <a:cs typeface="Arial"/>
                <a:sym typeface="Arial"/>
              </a:defRPr>
            </a:lvl8pPr>
            <a:lvl9pPr marL="2377440" marR="0" lvl="8" indent="-78739" algn="l" rtl="0">
              <a:spcBef>
                <a:spcPts val="360"/>
              </a:spcBef>
              <a:buClr>
                <a:schemeClr val="accent4"/>
              </a:buClr>
              <a:buSzPct val="100000"/>
              <a:buFont typeface="Arial"/>
              <a:buChar char="•"/>
              <a:defRPr sz="1800" b="0" i="0" u="none" strike="noStrike" cap="none">
                <a:solidFill>
                  <a:schemeClr val="dk2"/>
                </a:solidFill>
                <a:latin typeface="Arial"/>
                <a:ea typeface="Arial"/>
                <a:cs typeface="Arial"/>
                <a:sym typeface="Arial"/>
              </a:defRPr>
            </a:lvl9pPr>
          </a:lstStyle>
          <a:p>
            <a:endParaRPr/>
          </a:p>
        </p:txBody>
      </p:sp>
      <p:sp>
        <p:nvSpPr>
          <p:cNvPr id="54" name="Shape 54"/>
          <p:cNvSpPr txBox="1">
            <a:spLocks noGrp="1"/>
          </p:cNvSpPr>
          <p:nvPr>
            <p:ph type="body" idx="2"/>
          </p:nvPr>
        </p:nvSpPr>
        <p:spPr>
          <a:xfrm>
            <a:off x="4648200" y="1719071"/>
            <a:ext cx="4038599" cy="4407407"/>
          </a:xfrm>
          <a:prstGeom prst="rect">
            <a:avLst/>
          </a:prstGeom>
          <a:noFill/>
          <a:ln>
            <a:noFill/>
          </a:ln>
        </p:spPr>
        <p:txBody>
          <a:bodyPr wrap="square" lIns="91425" tIns="91425" rIns="91425" bIns="91425" anchor="t" anchorCtr="0"/>
          <a:lstStyle>
            <a:lvl1pPr marL="342900" marR="0" lvl="0" indent="-50800" algn="l" rtl="0">
              <a:spcBef>
                <a:spcPts val="560"/>
              </a:spcBef>
              <a:buClr>
                <a:schemeClr val="accent1"/>
              </a:buClr>
              <a:buSzPct val="100000"/>
              <a:buFont typeface="Arial"/>
              <a:buChar char="•"/>
              <a:defRPr sz="2800" b="0" i="0" u="none" strike="noStrike" cap="none">
                <a:solidFill>
                  <a:schemeClr val="dk2"/>
                </a:solidFill>
                <a:latin typeface="Arial"/>
                <a:ea typeface="Arial"/>
                <a:cs typeface="Arial"/>
                <a:sym typeface="Arial"/>
              </a:defRPr>
            </a:lvl1pPr>
            <a:lvl2pPr marL="640080" marR="0" lvl="1" indent="-81280" algn="l" rtl="0">
              <a:spcBef>
                <a:spcPts val="480"/>
              </a:spcBef>
              <a:buClr>
                <a:schemeClr val="accent2"/>
              </a:buClr>
              <a:buSzPct val="100000"/>
              <a:buFont typeface="Arial"/>
              <a:buChar char="•"/>
              <a:defRPr sz="2400" b="0" i="0" u="none" strike="noStrike" cap="none">
                <a:solidFill>
                  <a:schemeClr val="dk2"/>
                </a:solidFill>
                <a:latin typeface="Arial"/>
                <a:ea typeface="Arial"/>
                <a:cs typeface="Arial"/>
                <a:sym typeface="Arial"/>
              </a:defRPr>
            </a:lvl2pPr>
            <a:lvl3pPr marL="914400" marR="0" lvl="2" indent="-101600" algn="l" rtl="0">
              <a:spcBef>
                <a:spcPts val="400"/>
              </a:spcBef>
              <a:buClr>
                <a:schemeClr val="accent3"/>
              </a:buClr>
              <a:buSzPct val="100000"/>
              <a:buFont typeface="Arial"/>
              <a:buChar char="•"/>
              <a:defRPr sz="2000" b="0" i="0" u="none" strike="noStrike" cap="none">
                <a:solidFill>
                  <a:schemeClr val="dk2"/>
                </a:solidFill>
                <a:latin typeface="Arial"/>
                <a:ea typeface="Arial"/>
                <a:cs typeface="Arial"/>
                <a:sym typeface="Arial"/>
              </a:defRPr>
            </a:lvl3pPr>
            <a:lvl4pPr marL="1280160" marR="0" lvl="3" indent="-124460" algn="l" rtl="0">
              <a:spcBef>
                <a:spcPts val="360"/>
              </a:spcBef>
              <a:buClr>
                <a:schemeClr val="accent4"/>
              </a:buClr>
              <a:buSzPct val="100000"/>
              <a:buFont typeface="Arial"/>
              <a:buChar char="•"/>
              <a:defRPr sz="1800" b="0" i="0" u="none" strike="noStrike" cap="none">
                <a:solidFill>
                  <a:schemeClr val="dk2"/>
                </a:solidFill>
                <a:latin typeface="Arial"/>
                <a:ea typeface="Arial"/>
                <a:cs typeface="Arial"/>
                <a:sym typeface="Arial"/>
              </a:defRPr>
            </a:lvl4pPr>
            <a:lvl5pPr marL="1554480" marR="0" lvl="4" indent="-119380" algn="l" rtl="0">
              <a:spcBef>
                <a:spcPts val="360"/>
              </a:spcBef>
              <a:buClr>
                <a:schemeClr val="accent5"/>
              </a:buClr>
              <a:buSzPct val="100000"/>
              <a:buFont typeface="Arial"/>
              <a:buChar char="•"/>
              <a:defRPr sz="1800" b="0" i="0" u="none" strike="noStrike" cap="none">
                <a:solidFill>
                  <a:schemeClr val="dk2"/>
                </a:solidFill>
                <a:latin typeface="Arial"/>
                <a:ea typeface="Arial"/>
                <a:cs typeface="Arial"/>
                <a:sym typeface="Arial"/>
              </a:defRPr>
            </a:lvl5pPr>
            <a:lvl6pPr marL="1737360" marR="0" lvl="5" indent="-73660" algn="l" rtl="0">
              <a:spcBef>
                <a:spcPts val="360"/>
              </a:spcBef>
              <a:buClr>
                <a:schemeClr val="accent1"/>
              </a:buClr>
              <a:buSzPct val="100000"/>
              <a:buFont typeface="Arial"/>
              <a:buChar char="•"/>
              <a:defRPr sz="1800" b="0" i="0" u="none" strike="noStrike" cap="none">
                <a:solidFill>
                  <a:schemeClr val="dk2"/>
                </a:solidFill>
                <a:latin typeface="Arial"/>
                <a:ea typeface="Arial"/>
                <a:cs typeface="Arial"/>
                <a:sym typeface="Arial"/>
              </a:defRPr>
            </a:lvl6pPr>
            <a:lvl7pPr marL="2011679" marR="0" lvl="6" indent="-68579" algn="l" rtl="0">
              <a:spcBef>
                <a:spcPts val="360"/>
              </a:spcBef>
              <a:buClr>
                <a:schemeClr val="accent2"/>
              </a:buClr>
              <a:buSzPct val="100000"/>
              <a:buFont typeface="Arial"/>
              <a:buChar char="•"/>
              <a:defRPr sz="1800" b="0" i="0" u="none" strike="noStrike" cap="none">
                <a:solidFill>
                  <a:schemeClr val="dk2"/>
                </a:solidFill>
                <a:latin typeface="Arial"/>
                <a:ea typeface="Arial"/>
                <a:cs typeface="Arial"/>
                <a:sym typeface="Arial"/>
              </a:defRPr>
            </a:lvl7pPr>
            <a:lvl8pPr marL="2194560" marR="0" lvl="7" indent="-73660" algn="l" rtl="0">
              <a:spcBef>
                <a:spcPts val="360"/>
              </a:spcBef>
              <a:buClr>
                <a:schemeClr val="accent3"/>
              </a:buClr>
              <a:buSzPct val="100000"/>
              <a:buFont typeface="Arial"/>
              <a:buChar char="•"/>
              <a:defRPr sz="1800" b="0" i="0" u="none" strike="noStrike" cap="none">
                <a:solidFill>
                  <a:schemeClr val="dk2"/>
                </a:solidFill>
                <a:latin typeface="Arial"/>
                <a:ea typeface="Arial"/>
                <a:cs typeface="Arial"/>
                <a:sym typeface="Arial"/>
              </a:defRPr>
            </a:lvl8pPr>
            <a:lvl9pPr marL="2377440" marR="0" lvl="8" indent="-78739" algn="l" rtl="0">
              <a:spcBef>
                <a:spcPts val="360"/>
              </a:spcBef>
              <a:buClr>
                <a:schemeClr val="accent4"/>
              </a:buClr>
              <a:buSzPct val="100000"/>
              <a:buFont typeface="Arial"/>
              <a:buChar char="•"/>
              <a:defRPr sz="1800" b="0" i="0" u="none" strike="noStrike" cap="none">
                <a:solidFill>
                  <a:schemeClr val="dk2"/>
                </a:solidFill>
                <a:latin typeface="Arial"/>
                <a:ea typeface="Arial"/>
                <a:cs typeface="Arial"/>
                <a:sym typeface="Arial"/>
              </a:defRPr>
            </a:lvl9pPr>
          </a:lstStyle>
          <a:p>
            <a:endParaRPr/>
          </a:p>
        </p:txBody>
      </p:sp>
      <p:sp>
        <p:nvSpPr>
          <p:cNvPr id="55" name="Shape 55"/>
          <p:cNvSpPr txBox="1">
            <a:spLocks noGrp="1"/>
          </p:cNvSpPr>
          <p:nvPr>
            <p:ph type="dt" idx="10"/>
          </p:nvPr>
        </p:nvSpPr>
        <p:spPr>
          <a:xfrm>
            <a:off x="457200" y="6356350"/>
            <a:ext cx="2133599" cy="365125"/>
          </a:xfrm>
          <a:prstGeom prst="rect">
            <a:avLst/>
          </a:prstGeom>
          <a:noFill/>
          <a:ln>
            <a:noFill/>
          </a:ln>
        </p:spPr>
        <p:txBody>
          <a:bodyPr wrap="square" lIns="91425" tIns="91425" rIns="91425" bIns="91425" anchor="ctr" anchorCtr="0"/>
          <a:lstStyle>
            <a:lvl1pPr marL="0" marR="0" lvl="0" indent="0" algn="l" rtl="0">
              <a:spcBef>
                <a:spcPts val="0"/>
              </a:spcBef>
              <a:buNone/>
              <a:defRPr sz="1200" b="0" i="0" u="none" strike="noStrike" cap="none">
                <a:solidFill>
                  <a:schemeClr val="dk2"/>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56" name="Shape 56"/>
          <p:cNvSpPr txBox="1">
            <a:spLocks noGrp="1"/>
          </p:cNvSpPr>
          <p:nvPr>
            <p:ph type="ftr" idx="11"/>
          </p:nvPr>
        </p:nvSpPr>
        <p:spPr>
          <a:xfrm>
            <a:off x="3124200" y="6356350"/>
            <a:ext cx="2895600" cy="365125"/>
          </a:xfrm>
          <a:prstGeom prst="rect">
            <a:avLst/>
          </a:prstGeom>
          <a:noFill/>
          <a:ln>
            <a:noFill/>
          </a:ln>
        </p:spPr>
        <p:txBody>
          <a:bodyPr wrap="square" lIns="91425" tIns="91425" rIns="91425" bIns="91425" anchor="ctr" anchorCtr="0"/>
          <a:lstStyle>
            <a:lvl1pPr marL="0" marR="0" lvl="0" indent="0" algn="ctr" rtl="0">
              <a:spcBef>
                <a:spcPts val="0"/>
              </a:spcBef>
              <a:buNone/>
              <a:defRPr sz="1200" b="0" i="0" u="none" strike="noStrike" cap="none">
                <a:solidFill>
                  <a:schemeClr val="dk2"/>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57" name="Shape 57"/>
          <p:cNvSpPr txBox="1">
            <a:spLocks noGrp="1"/>
          </p:cNvSpPr>
          <p:nvPr>
            <p:ph type="sldNum" idx="12"/>
          </p:nvPr>
        </p:nvSpPr>
        <p:spPr>
          <a:xfrm>
            <a:off x="6553200" y="6356350"/>
            <a:ext cx="2133599" cy="365125"/>
          </a:xfrm>
          <a:prstGeom prst="rect">
            <a:avLst/>
          </a:prstGeom>
          <a:noFill/>
          <a:ln>
            <a:noFill/>
          </a:ln>
        </p:spPr>
        <p:txBody>
          <a:bodyPr wrap="square" lIns="91425" tIns="45700" rIns="91425" bIns="45700" anchor="ctr" anchorCtr="0">
            <a:noAutofit/>
          </a:bodyPr>
          <a:lstStyle/>
          <a:p>
            <a:pPr marL="0" marR="0" lvl="0" indent="0" algn="r" rtl="0">
              <a:spcBef>
                <a:spcPts val="0"/>
              </a:spcBef>
              <a:buSzPct val="25000"/>
              <a:buNone/>
            </a:pPr>
            <a:fld id="{00000000-1234-1234-1234-123412341234}" type="slidenum">
              <a:rPr lang="en-AU" sz="1200" b="0" i="0" u="none" strike="noStrike" cap="none">
                <a:solidFill>
                  <a:schemeClr val="dk2"/>
                </a:solidFill>
                <a:latin typeface="Arial"/>
                <a:ea typeface="Arial"/>
                <a:cs typeface="Arial"/>
                <a:sym typeface="Arial"/>
              </a:rPr>
              <a:t>‹#›</a:t>
            </a:fld>
            <a:endParaRPr lang="en-AU" sz="1200" b="0" i="0" u="none" strike="noStrike" cap="none">
              <a:solidFill>
                <a:schemeClr val="dk2"/>
              </a:solidFill>
              <a:latin typeface="Arial"/>
              <a:ea typeface="Arial"/>
              <a:cs typeface="Arial"/>
              <a:sym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426127" y="408371"/>
            <a:ext cx="8260672" cy="1039426"/>
          </a:xfrm>
          <a:prstGeom prst="rect">
            <a:avLst/>
          </a:prstGeom>
          <a:noFill/>
          <a:ln>
            <a:noFill/>
          </a:ln>
        </p:spPr>
        <p:txBody>
          <a:bodyPr wrap="square" lIns="91425" tIns="91425" rIns="91425" bIns="91425" anchor="ctr" anchorCtr="0"/>
          <a:lstStyle>
            <a:lvl1pPr marL="0" marR="0" lvl="0" indent="0" algn="ctr" rtl="0">
              <a:spcBef>
                <a:spcPts val="0"/>
              </a:spcBef>
              <a:buClr>
                <a:srgbClr val="3477B2"/>
              </a:buClr>
              <a:buFont typeface="Arial"/>
              <a:buNone/>
              <a:defRPr sz="3500" b="0" i="0" u="none" strike="noStrike" cap="none">
                <a:solidFill>
                  <a:srgbClr val="3477B2"/>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60" name="Shape 60"/>
          <p:cNvSpPr txBox="1">
            <a:spLocks noGrp="1"/>
          </p:cNvSpPr>
          <p:nvPr>
            <p:ph type="body" idx="1"/>
          </p:nvPr>
        </p:nvSpPr>
        <p:spPr>
          <a:xfrm>
            <a:off x="426127" y="1722438"/>
            <a:ext cx="4040187" cy="639762"/>
          </a:xfrm>
          <a:prstGeom prst="rect">
            <a:avLst/>
          </a:prstGeom>
          <a:noFill/>
          <a:ln>
            <a:noFill/>
          </a:ln>
        </p:spPr>
        <p:txBody>
          <a:bodyPr wrap="square" lIns="91425" tIns="91425" rIns="91425" bIns="91425" anchor="b" anchorCtr="0"/>
          <a:lstStyle>
            <a:lvl1pPr marL="0" marR="0" lvl="0" indent="0" algn="ctr" rtl="0">
              <a:spcBef>
                <a:spcPts val="440"/>
              </a:spcBef>
              <a:buClr>
                <a:schemeClr val="accent1"/>
              </a:buClr>
              <a:buFont typeface="Arial"/>
              <a:buNone/>
              <a:defRPr sz="2200" b="1" i="0" u="none" strike="noStrike" cap="none">
                <a:solidFill>
                  <a:schemeClr val="dk2"/>
                </a:solidFill>
                <a:latin typeface="Arial"/>
                <a:ea typeface="Arial"/>
                <a:cs typeface="Arial"/>
                <a:sym typeface="Arial"/>
              </a:defRPr>
            </a:lvl1pPr>
            <a:lvl2pPr marL="457200" marR="0" lvl="1" indent="0" algn="l" rtl="0">
              <a:spcBef>
                <a:spcPts val="400"/>
              </a:spcBef>
              <a:buClr>
                <a:schemeClr val="accent2"/>
              </a:buClr>
              <a:buFont typeface="Arial"/>
              <a:buNone/>
              <a:defRPr sz="2000" b="1" i="0" u="none" strike="noStrike" cap="none">
                <a:solidFill>
                  <a:schemeClr val="dk2"/>
                </a:solidFill>
                <a:latin typeface="Arial"/>
                <a:ea typeface="Arial"/>
                <a:cs typeface="Arial"/>
                <a:sym typeface="Arial"/>
              </a:defRPr>
            </a:lvl2pPr>
            <a:lvl3pPr marL="914400" marR="0" lvl="2" indent="0" algn="l" rtl="0">
              <a:spcBef>
                <a:spcPts val="360"/>
              </a:spcBef>
              <a:buClr>
                <a:schemeClr val="accent3"/>
              </a:buClr>
              <a:buFont typeface="Arial"/>
              <a:buNone/>
              <a:defRPr sz="1800" b="1" i="0" u="none" strike="noStrike" cap="none">
                <a:solidFill>
                  <a:schemeClr val="dk2"/>
                </a:solidFill>
                <a:latin typeface="Arial"/>
                <a:ea typeface="Arial"/>
                <a:cs typeface="Arial"/>
                <a:sym typeface="Arial"/>
              </a:defRPr>
            </a:lvl3pPr>
            <a:lvl4pPr marL="1371600" marR="0" lvl="3" indent="0" algn="l" rtl="0">
              <a:spcBef>
                <a:spcPts val="320"/>
              </a:spcBef>
              <a:buClr>
                <a:schemeClr val="accent4"/>
              </a:buClr>
              <a:buFont typeface="Arial"/>
              <a:buNone/>
              <a:defRPr sz="1600" b="1" i="0" u="none" strike="noStrike" cap="none">
                <a:solidFill>
                  <a:schemeClr val="dk2"/>
                </a:solidFill>
                <a:latin typeface="Arial"/>
                <a:ea typeface="Arial"/>
                <a:cs typeface="Arial"/>
                <a:sym typeface="Arial"/>
              </a:defRPr>
            </a:lvl4pPr>
            <a:lvl5pPr marL="1828800" marR="0" lvl="4" indent="0" algn="l" rtl="0">
              <a:spcBef>
                <a:spcPts val="320"/>
              </a:spcBef>
              <a:buClr>
                <a:schemeClr val="accent5"/>
              </a:buClr>
              <a:buFont typeface="Arial"/>
              <a:buNone/>
              <a:defRPr sz="1600" b="1" i="0" u="none" strike="noStrike" cap="none">
                <a:solidFill>
                  <a:schemeClr val="dk2"/>
                </a:solidFill>
                <a:latin typeface="Arial"/>
                <a:ea typeface="Arial"/>
                <a:cs typeface="Arial"/>
                <a:sym typeface="Arial"/>
              </a:defRPr>
            </a:lvl5pPr>
            <a:lvl6pPr marL="2286000" marR="0" lvl="5" indent="0" algn="l" rtl="0">
              <a:spcBef>
                <a:spcPts val="320"/>
              </a:spcBef>
              <a:buClr>
                <a:schemeClr val="accent1"/>
              </a:buClr>
              <a:buFont typeface="Arial"/>
              <a:buNone/>
              <a:defRPr sz="1600" b="1" i="0" u="none" strike="noStrike" cap="none">
                <a:solidFill>
                  <a:schemeClr val="dk2"/>
                </a:solidFill>
                <a:latin typeface="Arial"/>
                <a:ea typeface="Arial"/>
                <a:cs typeface="Arial"/>
                <a:sym typeface="Arial"/>
              </a:defRPr>
            </a:lvl6pPr>
            <a:lvl7pPr marL="2743200" marR="0" lvl="6" indent="0" algn="l" rtl="0">
              <a:spcBef>
                <a:spcPts val="320"/>
              </a:spcBef>
              <a:buClr>
                <a:schemeClr val="accent2"/>
              </a:buClr>
              <a:buFont typeface="Arial"/>
              <a:buNone/>
              <a:defRPr sz="1600" b="1" i="0" u="none" strike="noStrike" cap="none">
                <a:solidFill>
                  <a:schemeClr val="dk2"/>
                </a:solidFill>
                <a:latin typeface="Arial"/>
                <a:ea typeface="Arial"/>
                <a:cs typeface="Arial"/>
                <a:sym typeface="Arial"/>
              </a:defRPr>
            </a:lvl7pPr>
            <a:lvl8pPr marL="3200400" marR="0" lvl="7" indent="0" algn="l" rtl="0">
              <a:spcBef>
                <a:spcPts val="320"/>
              </a:spcBef>
              <a:buClr>
                <a:schemeClr val="accent3"/>
              </a:buClr>
              <a:buFont typeface="Arial"/>
              <a:buNone/>
              <a:defRPr sz="1600" b="1" i="0" u="none" strike="noStrike" cap="none">
                <a:solidFill>
                  <a:schemeClr val="dk2"/>
                </a:solidFill>
                <a:latin typeface="Arial"/>
                <a:ea typeface="Arial"/>
                <a:cs typeface="Arial"/>
                <a:sym typeface="Arial"/>
              </a:defRPr>
            </a:lvl8pPr>
            <a:lvl9pPr marL="3657600" marR="0" lvl="8" indent="0" algn="l" rtl="0">
              <a:spcBef>
                <a:spcPts val="320"/>
              </a:spcBef>
              <a:buClr>
                <a:schemeClr val="accent4"/>
              </a:buClr>
              <a:buFont typeface="Arial"/>
              <a:buNone/>
              <a:defRPr sz="1600" b="1" i="0" u="none" strike="noStrike" cap="none">
                <a:solidFill>
                  <a:schemeClr val="dk2"/>
                </a:solidFill>
                <a:latin typeface="Arial"/>
                <a:ea typeface="Arial"/>
                <a:cs typeface="Arial"/>
                <a:sym typeface="Arial"/>
              </a:defRPr>
            </a:lvl9pPr>
          </a:lstStyle>
          <a:p>
            <a:endParaRPr/>
          </a:p>
        </p:txBody>
      </p:sp>
      <p:sp>
        <p:nvSpPr>
          <p:cNvPr id="61" name="Shape 61"/>
          <p:cNvSpPr txBox="1">
            <a:spLocks noGrp="1"/>
          </p:cNvSpPr>
          <p:nvPr>
            <p:ph type="body" idx="2"/>
          </p:nvPr>
        </p:nvSpPr>
        <p:spPr>
          <a:xfrm>
            <a:off x="426127" y="2438400"/>
            <a:ext cx="4040187" cy="3687762"/>
          </a:xfrm>
          <a:prstGeom prst="rect">
            <a:avLst/>
          </a:prstGeom>
          <a:noFill/>
          <a:ln>
            <a:noFill/>
          </a:ln>
        </p:spPr>
        <p:txBody>
          <a:bodyPr wrap="square" lIns="91425" tIns="91425" rIns="91425" bIns="91425" anchor="t" anchorCtr="0"/>
          <a:lstStyle>
            <a:lvl1pPr marL="342900" marR="0" lvl="0" indent="-76200" algn="l" rtl="0">
              <a:spcBef>
                <a:spcPts val="480"/>
              </a:spcBef>
              <a:buClr>
                <a:schemeClr val="accent1"/>
              </a:buClr>
              <a:buSzPct val="100000"/>
              <a:buFont typeface="Arial"/>
              <a:buChar char="•"/>
              <a:defRPr sz="2400" b="0" i="0" u="none" strike="noStrike" cap="none">
                <a:solidFill>
                  <a:schemeClr val="dk2"/>
                </a:solidFill>
                <a:latin typeface="Arial"/>
                <a:ea typeface="Arial"/>
                <a:cs typeface="Arial"/>
                <a:sym typeface="Arial"/>
              </a:defRPr>
            </a:lvl1pPr>
            <a:lvl2pPr marL="640080" marR="0" lvl="1" indent="-106680" algn="l" rtl="0">
              <a:spcBef>
                <a:spcPts val="400"/>
              </a:spcBef>
              <a:buClr>
                <a:schemeClr val="accent2"/>
              </a:buClr>
              <a:buSzPct val="100000"/>
              <a:buFont typeface="Arial"/>
              <a:buChar char="•"/>
              <a:defRPr sz="2000" b="0" i="0" u="none" strike="noStrike" cap="none">
                <a:solidFill>
                  <a:schemeClr val="dk2"/>
                </a:solidFill>
                <a:latin typeface="Arial"/>
                <a:ea typeface="Arial"/>
                <a:cs typeface="Arial"/>
                <a:sym typeface="Arial"/>
              </a:defRPr>
            </a:lvl2pPr>
            <a:lvl3pPr marL="914400" marR="0" lvl="2" indent="-114300" algn="l" rtl="0">
              <a:spcBef>
                <a:spcPts val="360"/>
              </a:spcBef>
              <a:buClr>
                <a:schemeClr val="accent3"/>
              </a:buClr>
              <a:buSzPct val="100000"/>
              <a:buFont typeface="Arial"/>
              <a:buChar char="•"/>
              <a:defRPr sz="1800" b="0" i="0" u="none" strike="noStrike" cap="none">
                <a:solidFill>
                  <a:schemeClr val="dk2"/>
                </a:solidFill>
                <a:latin typeface="Arial"/>
                <a:ea typeface="Arial"/>
                <a:cs typeface="Arial"/>
                <a:sym typeface="Arial"/>
              </a:defRPr>
            </a:lvl3pPr>
            <a:lvl4pPr marL="1280160" marR="0" lvl="3" indent="-137160" algn="l" rtl="0">
              <a:spcBef>
                <a:spcPts val="320"/>
              </a:spcBef>
              <a:buClr>
                <a:schemeClr val="accent4"/>
              </a:buClr>
              <a:buSzPct val="100000"/>
              <a:buFont typeface="Arial"/>
              <a:buChar char="•"/>
              <a:defRPr sz="1600" b="0" i="0" u="none" strike="noStrike" cap="none">
                <a:solidFill>
                  <a:schemeClr val="dk2"/>
                </a:solidFill>
                <a:latin typeface="Arial"/>
                <a:ea typeface="Arial"/>
                <a:cs typeface="Arial"/>
                <a:sym typeface="Arial"/>
              </a:defRPr>
            </a:lvl4pPr>
            <a:lvl5pPr marL="1554480" marR="0" lvl="4" indent="-132080" algn="l" rtl="0">
              <a:spcBef>
                <a:spcPts val="320"/>
              </a:spcBef>
              <a:buClr>
                <a:schemeClr val="accent5"/>
              </a:buClr>
              <a:buSzPct val="100000"/>
              <a:buFont typeface="Arial"/>
              <a:buChar char="•"/>
              <a:defRPr sz="1600" b="0" i="0" u="none" strike="noStrike" cap="none">
                <a:solidFill>
                  <a:schemeClr val="dk2"/>
                </a:solidFill>
                <a:latin typeface="Arial"/>
                <a:ea typeface="Arial"/>
                <a:cs typeface="Arial"/>
                <a:sym typeface="Arial"/>
              </a:defRPr>
            </a:lvl5pPr>
            <a:lvl6pPr marL="1737360" marR="0" lvl="5" indent="-86360" algn="l" rtl="0">
              <a:spcBef>
                <a:spcPts val="320"/>
              </a:spcBef>
              <a:buClr>
                <a:schemeClr val="accent1"/>
              </a:buClr>
              <a:buSzPct val="100000"/>
              <a:buFont typeface="Arial"/>
              <a:buChar char="•"/>
              <a:defRPr sz="1600" b="0" i="0" u="none" strike="noStrike" cap="none">
                <a:solidFill>
                  <a:schemeClr val="dk2"/>
                </a:solidFill>
                <a:latin typeface="Arial"/>
                <a:ea typeface="Arial"/>
                <a:cs typeface="Arial"/>
                <a:sym typeface="Arial"/>
              </a:defRPr>
            </a:lvl6pPr>
            <a:lvl7pPr marL="2011679" marR="0" lvl="6" indent="-81279" algn="l" rtl="0">
              <a:spcBef>
                <a:spcPts val="320"/>
              </a:spcBef>
              <a:buClr>
                <a:schemeClr val="accent2"/>
              </a:buClr>
              <a:buSzPct val="100000"/>
              <a:buFont typeface="Arial"/>
              <a:buChar char="•"/>
              <a:defRPr sz="1600" b="0" i="0" u="none" strike="noStrike" cap="none">
                <a:solidFill>
                  <a:schemeClr val="dk2"/>
                </a:solidFill>
                <a:latin typeface="Arial"/>
                <a:ea typeface="Arial"/>
                <a:cs typeface="Arial"/>
                <a:sym typeface="Arial"/>
              </a:defRPr>
            </a:lvl7pPr>
            <a:lvl8pPr marL="2194560" marR="0" lvl="7" indent="-86360" algn="l" rtl="0">
              <a:spcBef>
                <a:spcPts val="320"/>
              </a:spcBef>
              <a:buClr>
                <a:schemeClr val="accent3"/>
              </a:buClr>
              <a:buSzPct val="100000"/>
              <a:buFont typeface="Arial"/>
              <a:buChar char="•"/>
              <a:defRPr sz="1600" b="0" i="0" u="none" strike="noStrike" cap="none">
                <a:solidFill>
                  <a:schemeClr val="dk2"/>
                </a:solidFill>
                <a:latin typeface="Arial"/>
                <a:ea typeface="Arial"/>
                <a:cs typeface="Arial"/>
                <a:sym typeface="Arial"/>
              </a:defRPr>
            </a:lvl8pPr>
            <a:lvl9pPr marL="2377440" marR="0" lvl="8" indent="-91439" algn="l" rtl="0">
              <a:spcBef>
                <a:spcPts val="320"/>
              </a:spcBef>
              <a:buClr>
                <a:schemeClr val="accent4"/>
              </a:buClr>
              <a:buSzPct val="100000"/>
              <a:buFont typeface="Arial"/>
              <a:buChar char="•"/>
              <a:defRPr sz="1600" b="0" i="0" u="none" strike="noStrike" cap="none">
                <a:solidFill>
                  <a:schemeClr val="dk2"/>
                </a:solidFill>
                <a:latin typeface="Arial"/>
                <a:ea typeface="Arial"/>
                <a:cs typeface="Arial"/>
                <a:sym typeface="Arial"/>
              </a:defRPr>
            </a:lvl9pPr>
          </a:lstStyle>
          <a:p>
            <a:endParaRPr/>
          </a:p>
        </p:txBody>
      </p:sp>
      <p:sp>
        <p:nvSpPr>
          <p:cNvPr id="62" name="Shape 62"/>
          <p:cNvSpPr txBox="1">
            <a:spLocks noGrp="1"/>
          </p:cNvSpPr>
          <p:nvPr>
            <p:ph type="body" idx="3"/>
          </p:nvPr>
        </p:nvSpPr>
        <p:spPr>
          <a:xfrm>
            <a:off x="4645025" y="1722438"/>
            <a:ext cx="4041774" cy="639762"/>
          </a:xfrm>
          <a:prstGeom prst="rect">
            <a:avLst/>
          </a:prstGeom>
          <a:noFill/>
          <a:ln>
            <a:noFill/>
          </a:ln>
        </p:spPr>
        <p:txBody>
          <a:bodyPr wrap="square" lIns="91425" tIns="91425" rIns="91425" bIns="91425" anchor="b" anchorCtr="0"/>
          <a:lstStyle>
            <a:lvl1pPr marL="0" marR="0" lvl="0" indent="0" algn="ctr" rtl="0">
              <a:spcBef>
                <a:spcPts val="440"/>
              </a:spcBef>
              <a:buClr>
                <a:schemeClr val="accent1"/>
              </a:buClr>
              <a:buFont typeface="Arial"/>
              <a:buNone/>
              <a:defRPr sz="2200" b="1" i="0" u="none" strike="noStrike" cap="none">
                <a:solidFill>
                  <a:schemeClr val="dk2"/>
                </a:solidFill>
                <a:latin typeface="Arial"/>
                <a:ea typeface="Arial"/>
                <a:cs typeface="Arial"/>
                <a:sym typeface="Arial"/>
              </a:defRPr>
            </a:lvl1pPr>
            <a:lvl2pPr marL="457200" marR="0" lvl="1" indent="0" algn="l" rtl="0">
              <a:spcBef>
                <a:spcPts val="400"/>
              </a:spcBef>
              <a:buClr>
                <a:schemeClr val="accent2"/>
              </a:buClr>
              <a:buFont typeface="Arial"/>
              <a:buNone/>
              <a:defRPr sz="2000" b="1" i="0" u="none" strike="noStrike" cap="none">
                <a:solidFill>
                  <a:schemeClr val="dk2"/>
                </a:solidFill>
                <a:latin typeface="Arial"/>
                <a:ea typeface="Arial"/>
                <a:cs typeface="Arial"/>
                <a:sym typeface="Arial"/>
              </a:defRPr>
            </a:lvl2pPr>
            <a:lvl3pPr marL="914400" marR="0" lvl="2" indent="0" algn="l" rtl="0">
              <a:spcBef>
                <a:spcPts val="360"/>
              </a:spcBef>
              <a:buClr>
                <a:schemeClr val="accent3"/>
              </a:buClr>
              <a:buFont typeface="Arial"/>
              <a:buNone/>
              <a:defRPr sz="1800" b="1" i="0" u="none" strike="noStrike" cap="none">
                <a:solidFill>
                  <a:schemeClr val="dk2"/>
                </a:solidFill>
                <a:latin typeface="Arial"/>
                <a:ea typeface="Arial"/>
                <a:cs typeface="Arial"/>
                <a:sym typeface="Arial"/>
              </a:defRPr>
            </a:lvl3pPr>
            <a:lvl4pPr marL="1371600" marR="0" lvl="3" indent="0" algn="l" rtl="0">
              <a:spcBef>
                <a:spcPts val="320"/>
              </a:spcBef>
              <a:buClr>
                <a:schemeClr val="accent4"/>
              </a:buClr>
              <a:buFont typeface="Arial"/>
              <a:buNone/>
              <a:defRPr sz="1600" b="1" i="0" u="none" strike="noStrike" cap="none">
                <a:solidFill>
                  <a:schemeClr val="dk2"/>
                </a:solidFill>
                <a:latin typeface="Arial"/>
                <a:ea typeface="Arial"/>
                <a:cs typeface="Arial"/>
                <a:sym typeface="Arial"/>
              </a:defRPr>
            </a:lvl4pPr>
            <a:lvl5pPr marL="1828800" marR="0" lvl="4" indent="0" algn="l" rtl="0">
              <a:spcBef>
                <a:spcPts val="320"/>
              </a:spcBef>
              <a:buClr>
                <a:schemeClr val="accent5"/>
              </a:buClr>
              <a:buFont typeface="Arial"/>
              <a:buNone/>
              <a:defRPr sz="1600" b="1" i="0" u="none" strike="noStrike" cap="none">
                <a:solidFill>
                  <a:schemeClr val="dk2"/>
                </a:solidFill>
                <a:latin typeface="Arial"/>
                <a:ea typeface="Arial"/>
                <a:cs typeface="Arial"/>
                <a:sym typeface="Arial"/>
              </a:defRPr>
            </a:lvl5pPr>
            <a:lvl6pPr marL="2286000" marR="0" lvl="5" indent="0" algn="l" rtl="0">
              <a:spcBef>
                <a:spcPts val="320"/>
              </a:spcBef>
              <a:buClr>
                <a:schemeClr val="accent1"/>
              </a:buClr>
              <a:buFont typeface="Arial"/>
              <a:buNone/>
              <a:defRPr sz="1600" b="1" i="0" u="none" strike="noStrike" cap="none">
                <a:solidFill>
                  <a:schemeClr val="dk2"/>
                </a:solidFill>
                <a:latin typeface="Arial"/>
                <a:ea typeface="Arial"/>
                <a:cs typeface="Arial"/>
                <a:sym typeface="Arial"/>
              </a:defRPr>
            </a:lvl6pPr>
            <a:lvl7pPr marL="2743200" marR="0" lvl="6" indent="0" algn="l" rtl="0">
              <a:spcBef>
                <a:spcPts val="320"/>
              </a:spcBef>
              <a:buClr>
                <a:schemeClr val="accent2"/>
              </a:buClr>
              <a:buFont typeface="Arial"/>
              <a:buNone/>
              <a:defRPr sz="1600" b="1" i="0" u="none" strike="noStrike" cap="none">
                <a:solidFill>
                  <a:schemeClr val="dk2"/>
                </a:solidFill>
                <a:latin typeface="Arial"/>
                <a:ea typeface="Arial"/>
                <a:cs typeface="Arial"/>
                <a:sym typeface="Arial"/>
              </a:defRPr>
            </a:lvl7pPr>
            <a:lvl8pPr marL="3200400" marR="0" lvl="7" indent="0" algn="l" rtl="0">
              <a:spcBef>
                <a:spcPts val="320"/>
              </a:spcBef>
              <a:buClr>
                <a:schemeClr val="accent3"/>
              </a:buClr>
              <a:buFont typeface="Arial"/>
              <a:buNone/>
              <a:defRPr sz="1600" b="1" i="0" u="none" strike="noStrike" cap="none">
                <a:solidFill>
                  <a:schemeClr val="dk2"/>
                </a:solidFill>
                <a:latin typeface="Arial"/>
                <a:ea typeface="Arial"/>
                <a:cs typeface="Arial"/>
                <a:sym typeface="Arial"/>
              </a:defRPr>
            </a:lvl8pPr>
            <a:lvl9pPr marL="3657600" marR="0" lvl="8" indent="0" algn="l" rtl="0">
              <a:spcBef>
                <a:spcPts val="320"/>
              </a:spcBef>
              <a:buClr>
                <a:schemeClr val="accent4"/>
              </a:buClr>
              <a:buFont typeface="Arial"/>
              <a:buNone/>
              <a:defRPr sz="1600" b="1" i="0" u="none" strike="noStrike" cap="none">
                <a:solidFill>
                  <a:schemeClr val="dk2"/>
                </a:solidFill>
                <a:latin typeface="Arial"/>
                <a:ea typeface="Arial"/>
                <a:cs typeface="Arial"/>
                <a:sym typeface="Arial"/>
              </a:defRPr>
            </a:lvl9pPr>
          </a:lstStyle>
          <a:p>
            <a:endParaRPr/>
          </a:p>
        </p:txBody>
      </p:sp>
      <p:sp>
        <p:nvSpPr>
          <p:cNvPr id="63" name="Shape 63"/>
          <p:cNvSpPr txBox="1">
            <a:spLocks noGrp="1"/>
          </p:cNvSpPr>
          <p:nvPr>
            <p:ph type="body" idx="4"/>
          </p:nvPr>
        </p:nvSpPr>
        <p:spPr>
          <a:xfrm>
            <a:off x="4645025" y="2438400"/>
            <a:ext cx="4041774" cy="3687762"/>
          </a:xfrm>
          <a:prstGeom prst="rect">
            <a:avLst/>
          </a:prstGeom>
          <a:noFill/>
          <a:ln>
            <a:noFill/>
          </a:ln>
        </p:spPr>
        <p:txBody>
          <a:bodyPr wrap="square" lIns="91425" tIns="91425" rIns="91425" bIns="91425" anchor="t" anchorCtr="0"/>
          <a:lstStyle>
            <a:lvl1pPr marL="342900" marR="0" lvl="0" indent="-76200" algn="l" rtl="0">
              <a:spcBef>
                <a:spcPts val="480"/>
              </a:spcBef>
              <a:buClr>
                <a:schemeClr val="accent1"/>
              </a:buClr>
              <a:buSzPct val="100000"/>
              <a:buFont typeface="Arial"/>
              <a:buChar char="•"/>
              <a:defRPr sz="2400" b="0" i="0" u="none" strike="noStrike" cap="none">
                <a:solidFill>
                  <a:schemeClr val="dk2"/>
                </a:solidFill>
                <a:latin typeface="Arial"/>
                <a:ea typeface="Arial"/>
                <a:cs typeface="Arial"/>
                <a:sym typeface="Arial"/>
              </a:defRPr>
            </a:lvl1pPr>
            <a:lvl2pPr marL="640080" marR="0" lvl="1" indent="-106680" algn="l" rtl="0">
              <a:spcBef>
                <a:spcPts val="400"/>
              </a:spcBef>
              <a:buClr>
                <a:schemeClr val="accent2"/>
              </a:buClr>
              <a:buSzPct val="100000"/>
              <a:buFont typeface="Arial"/>
              <a:buChar char="•"/>
              <a:defRPr sz="2000" b="0" i="0" u="none" strike="noStrike" cap="none">
                <a:solidFill>
                  <a:schemeClr val="dk2"/>
                </a:solidFill>
                <a:latin typeface="Arial"/>
                <a:ea typeface="Arial"/>
                <a:cs typeface="Arial"/>
                <a:sym typeface="Arial"/>
              </a:defRPr>
            </a:lvl2pPr>
            <a:lvl3pPr marL="914400" marR="0" lvl="2" indent="-114300" algn="l" rtl="0">
              <a:spcBef>
                <a:spcPts val="360"/>
              </a:spcBef>
              <a:buClr>
                <a:schemeClr val="accent3"/>
              </a:buClr>
              <a:buSzPct val="100000"/>
              <a:buFont typeface="Arial"/>
              <a:buChar char="•"/>
              <a:defRPr sz="1800" b="0" i="0" u="none" strike="noStrike" cap="none">
                <a:solidFill>
                  <a:schemeClr val="dk2"/>
                </a:solidFill>
                <a:latin typeface="Arial"/>
                <a:ea typeface="Arial"/>
                <a:cs typeface="Arial"/>
                <a:sym typeface="Arial"/>
              </a:defRPr>
            </a:lvl3pPr>
            <a:lvl4pPr marL="1280160" marR="0" lvl="3" indent="-137160" algn="l" rtl="0">
              <a:spcBef>
                <a:spcPts val="320"/>
              </a:spcBef>
              <a:buClr>
                <a:schemeClr val="accent4"/>
              </a:buClr>
              <a:buSzPct val="100000"/>
              <a:buFont typeface="Arial"/>
              <a:buChar char="•"/>
              <a:defRPr sz="1600" b="0" i="0" u="none" strike="noStrike" cap="none">
                <a:solidFill>
                  <a:schemeClr val="dk2"/>
                </a:solidFill>
                <a:latin typeface="Arial"/>
                <a:ea typeface="Arial"/>
                <a:cs typeface="Arial"/>
                <a:sym typeface="Arial"/>
              </a:defRPr>
            </a:lvl4pPr>
            <a:lvl5pPr marL="1554480" marR="0" lvl="4" indent="-132080" algn="l" rtl="0">
              <a:spcBef>
                <a:spcPts val="320"/>
              </a:spcBef>
              <a:buClr>
                <a:schemeClr val="accent5"/>
              </a:buClr>
              <a:buSzPct val="100000"/>
              <a:buFont typeface="Arial"/>
              <a:buChar char="•"/>
              <a:defRPr sz="1600" b="0" i="0" u="none" strike="noStrike" cap="none">
                <a:solidFill>
                  <a:schemeClr val="dk2"/>
                </a:solidFill>
                <a:latin typeface="Arial"/>
                <a:ea typeface="Arial"/>
                <a:cs typeface="Arial"/>
                <a:sym typeface="Arial"/>
              </a:defRPr>
            </a:lvl5pPr>
            <a:lvl6pPr marL="1737360" marR="0" lvl="5" indent="-86360" algn="l" rtl="0">
              <a:spcBef>
                <a:spcPts val="320"/>
              </a:spcBef>
              <a:buClr>
                <a:schemeClr val="accent1"/>
              </a:buClr>
              <a:buSzPct val="100000"/>
              <a:buFont typeface="Arial"/>
              <a:buChar char="•"/>
              <a:defRPr sz="1600" b="0" i="0" u="none" strike="noStrike" cap="none">
                <a:solidFill>
                  <a:schemeClr val="dk2"/>
                </a:solidFill>
                <a:latin typeface="Arial"/>
                <a:ea typeface="Arial"/>
                <a:cs typeface="Arial"/>
                <a:sym typeface="Arial"/>
              </a:defRPr>
            </a:lvl6pPr>
            <a:lvl7pPr marL="2011679" marR="0" lvl="6" indent="-81279" algn="l" rtl="0">
              <a:spcBef>
                <a:spcPts val="320"/>
              </a:spcBef>
              <a:buClr>
                <a:schemeClr val="accent2"/>
              </a:buClr>
              <a:buSzPct val="100000"/>
              <a:buFont typeface="Arial"/>
              <a:buChar char="•"/>
              <a:defRPr sz="1600" b="0" i="0" u="none" strike="noStrike" cap="none">
                <a:solidFill>
                  <a:schemeClr val="dk2"/>
                </a:solidFill>
                <a:latin typeface="Arial"/>
                <a:ea typeface="Arial"/>
                <a:cs typeface="Arial"/>
                <a:sym typeface="Arial"/>
              </a:defRPr>
            </a:lvl7pPr>
            <a:lvl8pPr marL="2194560" marR="0" lvl="7" indent="-86360" algn="l" rtl="0">
              <a:spcBef>
                <a:spcPts val="320"/>
              </a:spcBef>
              <a:buClr>
                <a:schemeClr val="accent3"/>
              </a:buClr>
              <a:buSzPct val="100000"/>
              <a:buFont typeface="Arial"/>
              <a:buChar char="•"/>
              <a:defRPr sz="1600" b="0" i="0" u="none" strike="noStrike" cap="none">
                <a:solidFill>
                  <a:schemeClr val="dk2"/>
                </a:solidFill>
                <a:latin typeface="Arial"/>
                <a:ea typeface="Arial"/>
                <a:cs typeface="Arial"/>
                <a:sym typeface="Arial"/>
              </a:defRPr>
            </a:lvl8pPr>
            <a:lvl9pPr marL="2377440" marR="0" lvl="8" indent="-91439" algn="l" rtl="0">
              <a:spcBef>
                <a:spcPts val="320"/>
              </a:spcBef>
              <a:buClr>
                <a:schemeClr val="accent4"/>
              </a:buClr>
              <a:buSzPct val="100000"/>
              <a:buFont typeface="Arial"/>
              <a:buChar char="•"/>
              <a:defRPr sz="1600" b="0" i="0" u="none" strike="noStrike" cap="none">
                <a:solidFill>
                  <a:schemeClr val="dk2"/>
                </a:solidFill>
                <a:latin typeface="Arial"/>
                <a:ea typeface="Arial"/>
                <a:cs typeface="Arial"/>
                <a:sym typeface="Arial"/>
              </a:defRPr>
            </a:lvl9pPr>
          </a:lstStyle>
          <a:p>
            <a:endParaRPr/>
          </a:p>
        </p:txBody>
      </p:sp>
      <p:sp>
        <p:nvSpPr>
          <p:cNvPr id="64" name="Shape 64"/>
          <p:cNvSpPr txBox="1">
            <a:spLocks noGrp="1"/>
          </p:cNvSpPr>
          <p:nvPr>
            <p:ph type="dt" idx="10"/>
          </p:nvPr>
        </p:nvSpPr>
        <p:spPr>
          <a:xfrm>
            <a:off x="457200" y="6356350"/>
            <a:ext cx="2133599" cy="365125"/>
          </a:xfrm>
          <a:prstGeom prst="rect">
            <a:avLst/>
          </a:prstGeom>
          <a:noFill/>
          <a:ln>
            <a:noFill/>
          </a:ln>
        </p:spPr>
        <p:txBody>
          <a:bodyPr wrap="square" lIns="91425" tIns="91425" rIns="91425" bIns="91425" anchor="ctr" anchorCtr="0"/>
          <a:lstStyle>
            <a:lvl1pPr marL="0" marR="0" lvl="0" indent="0" algn="l" rtl="0">
              <a:spcBef>
                <a:spcPts val="0"/>
              </a:spcBef>
              <a:buNone/>
              <a:defRPr sz="1200" b="0" i="0" u="none" strike="noStrike" cap="none">
                <a:solidFill>
                  <a:schemeClr val="dk2"/>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65" name="Shape 65"/>
          <p:cNvSpPr txBox="1">
            <a:spLocks noGrp="1"/>
          </p:cNvSpPr>
          <p:nvPr>
            <p:ph type="ftr" idx="11"/>
          </p:nvPr>
        </p:nvSpPr>
        <p:spPr>
          <a:xfrm>
            <a:off x="3124200" y="6356350"/>
            <a:ext cx="2895600" cy="365125"/>
          </a:xfrm>
          <a:prstGeom prst="rect">
            <a:avLst/>
          </a:prstGeom>
          <a:noFill/>
          <a:ln>
            <a:noFill/>
          </a:ln>
        </p:spPr>
        <p:txBody>
          <a:bodyPr wrap="square" lIns="91425" tIns="91425" rIns="91425" bIns="91425" anchor="ctr" anchorCtr="0"/>
          <a:lstStyle>
            <a:lvl1pPr marL="0" marR="0" lvl="0" indent="0" algn="ctr" rtl="0">
              <a:spcBef>
                <a:spcPts val="0"/>
              </a:spcBef>
              <a:buNone/>
              <a:defRPr sz="1200" b="0" i="0" u="none" strike="noStrike" cap="none">
                <a:solidFill>
                  <a:schemeClr val="dk2"/>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66" name="Shape 66"/>
          <p:cNvSpPr txBox="1">
            <a:spLocks noGrp="1"/>
          </p:cNvSpPr>
          <p:nvPr>
            <p:ph type="sldNum" idx="12"/>
          </p:nvPr>
        </p:nvSpPr>
        <p:spPr>
          <a:xfrm>
            <a:off x="6553200" y="6356350"/>
            <a:ext cx="2133599" cy="365125"/>
          </a:xfrm>
          <a:prstGeom prst="rect">
            <a:avLst/>
          </a:prstGeom>
          <a:noFill/>
          <a:ln>
            <a:noFill/>
          </a:ln>
        </p:spPr>
        <p:txBody>
          <a:bodyPr wrap="square" lIns="91425" tIns="45700" rIns="91425" bIns="45700" anchor="ctr" anchorCtr="0">
            <a:noAutofit/>
          </a:bodyPr>
          <a:lstStyle/>
          <a:p>
            <a:pPr marL="0" marR="0" lvl="0" indent="0" algn="r" rtl="0">
              <a:spcBef>
                <a:spcPts val="0"/>
              </a:spcBef>
              <a:buSzPct val="25000"/>
              <a:buNone/>
            </a:pPr>
            <a:fld id="{00000000-1234-1234-1234-123412341234}" type="slidenum">
              <a:rPr lang="en-AU" sz="1200" b="0" i="0" u="none" strike="noStrike" cap="none">
                <a:solidFill>
                  <a:schemeClr val="dk2"/>
                </a:solidFill>
                <a:latin typeface="Arial"/>
                <a:ea typeface="Arial"/>
                <a:cs typeface="Arial"/>
                <a:sym typeface="Arial"/>
              </a:rPr>
              <a:t>‹#›</a:t>
            </a:fld>
            <a:endParaRPr lang="en-AU" sz="1200" b="0" i="0" u="none" strike="noStrike" cap="none">
              <a:solidFill>
                <a:schemeClr val="dk2"/>
              </a:solidFill>
              <a:latin typeface="Arial"/>
              <a:ea typeface="Arial"/>
              <a:cs typeface="Arial"/>
              <a:sym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426127" y="408371"/>
            <a:ext cx="8260672" cy="1039426"/>
          </a:xfrm>
          <a:prstGeom prst="rect">
            <a:avLst/>
          </a:prstGeom>
          <a:noFill/>
          <a:ln>
            <a:noFill/>
          </a:ln>
        </p:spPr>
        <p:txBody>
          <a:bodyPr wrap="square" lIns="91425" tIns="91425" rIns="91425" bIns="91425" anchor="ctr" anchorCtr="0"/>
          <a:lstStyle>
            <a:lvl1pPr marL="0" marR="0" lvl="0" indent="0" algn="ctr" rtl="0">
              <a:spcBef>
                <a:spcPts val="0"/>
              </a:spcBef>
              <a:buClr>
                <a:srgbClr val="3477B2"/>
              </a:buClr>
              <a:buFont typeface="Arial"/>
              <a:buNone/>
              <a:defRPr sz="3500" b="0" i="0" u="none" strike="noStrike" cap="none">
                <a:solidFill>
                  <a:srgbClr val="3477B2"/>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69" name="Shape 69"/>
          <p:cNvSpPr txBox="1">
            <a:spLocks noGrp="1"/>
          </p:cNvSpPr>
          <p:nvPr>
            <p:ph type="dt" idx="10"/>
          </p:nvPr>
        </p:nvSpPr>
        <p:spPr>
          <a:xfrm>
            <a:off x="457200" y="6356350"/>
            <a:ext cx="2133599" cy="365125"/>
          </a:xfrm>
          <a:prstGeom prst="rect">
            <a:avLst/>
          </a:prstGeom>
          <a:noFill/>
          <a:ln>
            <a:noFill/>
          </a:ln>
        </p:spPr>
        <p:txBody>
          <a:bodyPr wrap="square" lIns="91425" tIns="91425" rIns="91425" bIns="91425" anchor="ctr" anchorCtr="0"/>
          <a:lstStyle>
            <a:lvl1pPr marL="0" marR="0" lvl="0" indent="0" algn="l" rtl="0">
              <a:spcBef>
                <a:spcPts val="0"/>
              </a:spcBef>
              <a:buNone/>
              <a:defRPr sz="1200" b="0" i="0" u="none" strike="noStrike" cap="none">
                <a:solidFill>
                  <a:schemeClr val="dk2"/>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70" name="Shape 70"/>
          <p:cNvSpPr txBox="1">
            <a:spLocks noGrp="1"/>
          </p:cNvSpPr>
          <p:nvPr>
            <p:ph type="ftr" idx="11"/>
          </p:nvPr>
        </p:nvSpPr>
        <p:spPr>
          <a:xfrm>
            <a:off x="3124200" y="6356350"/>
            <a:ext cx="2895600" cy="365125"/>
          </a:xfrm>
          <a:prstGeom prst="rect">
            <a:avLst/>
          </a:prstGeom>
          <a:noFill/>
          <a:ln>
            <a:noFill/>
          </a:ln>
        </p:spPr>
        <p:txBody>
          <a:bodyPr wrap="square" lIns="91425" tIns="91425" rIns="91425" bIns="91425" anchor="ctr" anchorCtr="0"/>
          <a:lstStyle>
            <a:lvl1pPr marL="0" marR="0" lvl="0" indent="0" algn="ctr" rtl="0">
              <a:spcBef>
                <a:spcPts val="0"/>
              </a:spcBef>
              <a:buNone/>
              <a:defRPr sz="1200" b="0" i="0" u="none" strike="noStrike" cap="none">
                <a:solidFill>
                  <a:schemeClr val="dk2"/>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71" name="Shape 71"/>
          <p:cNvSpPr txBox="1">
            <a:spLocks noGrp="1"/>
          </p:cNvSpPr>
          <p:nvPr>
            <p:ph type="sldNum" idx="12"/>
          </p:nvPr>
        </p:nvSpPr>
        <p:spPr>
          <a:xfrm>
            <a:off x="6553200" y="6356350"/>
            <a:ext cx="2133599" cy="365125"/>
          </a:xfrm>
          <a:prstGeom prst="rect">
            <a:avLst/>
          </a:prstGeom>
          <a:noFill/>
          <a:ln>
            <a:noFill/>
          </a:ln>
        </p:spPr>
        <p:txBody>
          <a:bodyPr wrap="square" lIns="91425" tIns="45700" rIns="91425" bIns="45700" anchor="ctr" anchorCtr="0">
            <a:noAutofit/>
          </a:bodyPr>
          <a:lstStyle/>
          <a:p>
            <a:pPr marL="0" marR="0" lvl="0" indent="0" algn="r" rtl="0">
              <a:spcBef>
                <a:spcPts val="0"/>
              </a:spcBef>
              <a:buSzPct val="25000"/>
              <a:buNone/>
            </a:pPr>
            <a:fld id="{00000000-1234-1234-1234-123412341234}" type="slidenum">
              <a:rPr lang="en-AU" sz="1200" b="0" i="0" u="none" strike="noStrike" cap="none">
                <a:solidFill>
                  <a:schemeClr val="dk2"/>
                </a:solidFill>
                <a:latin typeface="Arial"/>
                <a:ea typeface="Arial"/>
                <a:cs typeface="Arial"/>
                <a:sym typeface="Arial"/>
              </a:rPr>
              <a:t>‹#›</a:t>
            </a:fld>
            <a:endParaRPr lang="en-AU" sz="1200" b="0" i="0" u="none" strike="noStrike" cap="none">
              <a:solidFill>
                <a:schemeClr val="dk2"/>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cSld name="Blank">
    <p:spTree>
      <p:nvGrpSpPr>
        <p:cNvPr id="1" name="Shape 72"/>
        <p:cNvGrpSpPr/>
        <p:nvPr/>
      </p:nvGrpSpPr>
      <p:grpSpPr>
        <a:xfrm>
          <a:off x="0" y="0"/>
          <a:ext cx="0" cy="0"/>
          <a:chOff x="0" y="0"/>
          <a:chExt cx="0" cy="0"/>
        </a:xfrm>
      </p:grpSpPr>
      <p:sp>
        <p:nvSpPr>
          <p:cNvPr id="73" name="Shape 73"/>
          <p:cNvSpPr/>
          <p:nvPr/>
        </p:nvSpPr>
        <p:spPr>
          <a:xfrm>
            <a:off x="0" y="0"/>
            <a:ext cx="9144000" cy="6858000"/>
          </a:xfrm>
          <a:prstGeom prst="rect">
            <a:avLst/>
          </a:prstGeom>
          <a:solidFill>
            <a:srgbClr val="FFFFFF"/>
          </a:solidFill>
          <a:ln>
            <a:noFill/>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Arial"/>
              <a:ea typeface="Arial"/>
              <a:cs typeface="Arial"/>
              <a:sym typeface="Arial"/>
            </a:endParaRPr>
          </a:p>
        </p:txBody>
      </p:sp>
      <p:sp>
        <p:nvSpPr>
          <p:cNvPr id="74" name="Shape 74"/>
          <p:cNvSpPr/>
          <p:nvPr/>
        </p:nvSpPr>
        <p:spPr>
          <a:xfrm>
            <a:off x="91440" y="101600"/>
            <a:ext cx="8961120" cy="6664959"/>
          </a:xfrm>
          <a:prstGeom prst="roundRect">
            <a:avLst>
              <a:gd name="adj" fmla="val 1735"/>
            </a:avLst>
          </a:prstGeom>
          <a:blipFill rotWithShape="1">
            <a:blip r:embed="rId2">
              <a:alphaModFix/>
            </a:blip>
            <a:tile tx="0" ty="0" sx="100000" sy="100000" flip="none" algn="tl"/>
          </a:blipFill>
          <a:ln>
            <a:noFill/>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Arial"/>
              <a:ea typeface="Arial"/>
              <a:cs typeface="Arial"/>
              <a:sym typeface="Arial"/>
            </a:endParaRPr>
          </a:p>
        </p:txBody>
      </p:sp>
      <p:sp>
        <p:nvSpPr>
          <p:cNvPr id="75" name="Shape 75"/>
          <p:cNvSpPr txBox="1">
            <a:spLocks noGrp="1"/>
          </p:cNvSpPr>
          <p:nvPr>
            <p:ph type="dt" idx="10"/>
          </p:nvPr>
        </p:nvSpPr>
        <p:spPr>
          <a:xfrm>
            <a:off x="457200" y="6356350"/>
            <a:ext cx="2133599" cy="365125"/>
          </a:xfrm>
          <a:prstGeom prst="rect">
            <a:avLst/>
          </a:prstGeom>
          <a:noFill/>
          <a:ln>
            <a:noFill/>
          </a:ln>
        </p:spPr>
        <p:txBody>
          <a:bodyPr wrap="square" lIns="91425" tIns="91425" rIns="91425" bIns="91425" anchor="ctr" anchorCtr="0"/>
          <a:lstStyle>
            <a:lvl1pPr marL="0" marR="0" lvl="0" indent="0" algn="l" rtl="0">
              <a:spcBef>
                <a:spcPts val="0"/>
              </a:spcBef>
              <a:buNone/>
              <a:defRPr sz="1200" b="0" i="0" u="none" strike="noStrike" cap="none">
                <a:solidFill>
                  <a:schemeClr val="dk2"/>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76" name="Shape 76"/>
          <p:cNvSpPr txBox="1">
            <a:spLocks noGrp="1"/>
          </p:cNvSpPr>
          <p:nvPr>
            <p:ph type="ftr" idx="11"/>
          </p:nvPr>
        </p:nvSpPr>
        <p:spPr>
          <a:xfrm>
            <a:off x="3124200" y="6356350"/>
            <a:ext cx="2895600" cy="365125"/>
          </a:xfrm>
          <a:prstGeom prst="rect">
            <a:avLst/>
          </a:prstGeom>
          <a:noFill/>
          <a:ln>
            <a:noFill/>
          </a:ln>
        </p:spPr>
        <p:txBody>
          <a:bodyPr wrap="square" lIns="91425" tIns="91425" rIns="91425" bIns="91425" anchor="ctr" anchorCtr="0"/>
          <a:lstStyle>
            <a:lvl1pPr marL="0" marR="0" lvl="0" indent="0" algn="ctr" rtl="0">
              <a:spcBef>
                <a:spcPts val="0"/>
              </a:spcBef>
              <a:buNone/>
              <a:defRPr sz="1200" b="0" i="0" u="none" strike="noStrike" cap="none">
                <a:solidFill>
                  <a:schemeClr val="dk2"/>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77" name="Shape 77"/>
          <p:cNvSpPr txBox="1">
            <a:spLocks noGrp="1"/>
          </p:cNvSpPr>
          <p:nvPr>
            <p:ph type="sldNum" idx="12"/>
          </p:nvPr>
        </p:nvSpPr>
        <p:spPr>
          <a:xfrm>
            <a:off x="6553200" y="6356350"/>
            <a:ext cx="2133599" cy="365125"/>
          </a:xfrm>
          <a:prstGeom prst="rect">
            <a:avLst/>
          </a:prstGeom>
          <a:noFill/>
          <a:ln>
            <a:noFill/>
          </a:ln>
        </p:spPr>
        <p:txBody>
          <a:bodyPr wrap="square" lIns="91425" tIns="45700" rIns="91425" bIns="45700" anchor="ctr" anchorCtr="0">
            <a:noAutofit/>
          </a:bodyPr>
          <a:lstStyle/>
          <a:p>
            <a:pPr marL="0" marR="0" lvl="0" indent="0" algn="r" rtl="0">
              <a:spcBef>
                <a:spcPts val="0"/>
              </a:spcBef>
              <a:buSzPct val="25000"/>
              <a:buNone/>
            </a:pPr>
            <a:fld id="{00000000-1234-1234-1234-123412341234}" type="slidenum">
              <a:rPr lang="en-AU" sz="1200" b="0" i="0" u="none" strike="noStrike" cap="none">
                <a:solidFill>
                  <a:schemeClr val="dk2"/>
                </a:solidFill>
                <a:latin typeface="Arial"/>
                <a:ea typeface="Arial"/>
                <a:cs typeface="Arial"/>
                <a:sym typeface="Arial"/>
              </a:rPr>
              <a:t>‹#›</a:t>
            </a:fld>
            <a:endParaRPr lang="en-AU" sz="1200" b="0" i="0" u="none" strike="noStrike" cap="none">
              <a:solidFill>
                <a:schemeClr val="dk2"/>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cSld name="Content with Caption">
    <p:spTree>
      <p:nvGrpSpPr>
        <p:cNvPr id="1" name="Shape 78"/>
        <p:cNvGrpSpPr/>
        <p:nvPr/>
      </p:nvGrpSpPr>
      <p:grpSpPr>
        <a:xfrm>
          <a:off x="0" y="0"/>
          <a:ext cx="0" cy="0"/>
          <a:chOff x="0" y="0"/>
          <a:chExt cx="0" cy="0"/>
        </a:xfrm>
      </p:grpSpPr>
      <p:sp>
        <p:nvSpPr>
          <p:cNvPr id="79" name="Shape 79"/>
          <p:cNvSpPr/>
          <p:nvPr/>
        </p:nvSpPr>
        <p:spPr>
          <a:xfrm>
            <a:off x="0" y="0"/>
            <a:ext cx="9144000" cy="6858000"/>
          </a:xfrm>
          <a:prstGeom prst="rect">
            <a:avLst/>
          </a:prstGeom>
          <a:solidFill>
            <a:srgbClr val="FFFFFF"/>
          </a:solidFill>
          <a:ln>
            <a:noFill/>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Arial"/>
              <a:ea typeface="Arial"/>
              <a:cs typeface="Arial"/>
              <a:sym typeface="Arial"/>
            </a:endParaRPr>
          </a:p>
        </p:txBody>
      </p:sp>
      <p:sp>
        <p:nvSpPr>
          <p:cNvPr id="80" name="Shape 80"/>
          <p:cNvSpPr/>
          <p:nvPr/>
        </p:nvSpPr>
        <p:spPr>
          <a:xfrm>
            <a:off x="91440" y="101600"/>
            <a:ext cx="8961120" cy="6664959"/>
          </a:xfrm>
          <a:prstGeom prst="roundRect">
            <a:avLst>
              <a:gd name="adj" fmla="val 1735"/>
            </a:avLst>
          </a:prstGeom>
          <a:blipFill rotWithShape="1">
            <a:blip r:embed="rId2">
              <a:alphaModFix/>
            </a:blip>
            <a:tile tx="0" ty="0" sx="100000" sy="100000" flip="none" algn="tl"/>
          </a:blipFill>
          <a:ln>
            <a:noFill/>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Arial"/>
              <a:ea typeface="Arial"/>
              <a:cs typeface="Arial"/>
              <a:sym typeface="Arial"/>
            </a:endParaRPr>
          </a:p>
        </p:txBody>
      </p:sp>
      <p:sp>
        <p:nvSpPr>
          <p:cNvPr id="81" name="Shape 81"/>
          <p:cNvSpPr txBox="1">
            <a:spLocks noGrp="1"/>
          </p:cNvSpPr>
          <p:nvPr>
            <p:ph type="body" idx="1"/>
          </p:nvPr>
        </p:nvSpPr>
        <p:spPr>
          <a:xfrm>
            <a:off x="3886200" y="685800"/>
            <a:ext cx="4572000" cy="5257802"/>
          </a:xfrm>
          <a:prstGeom prst="rect">
            <a:avLst/>
          </a:prstGeom>
          <a:noFill/>
          <a:ln>
            <a:noFill/>
          </a:ln>
        </p:spPr>
        <p:txBody>
          <a:bodyPr wrap="square" lIns="91425" tIns="91425" rIns="91425" bIns="91425" anchor="t" anchorCtr="0"/>
          <a:lstStyle>
            <a:lvl1pPr marL="342900" marR="0" lvl="0" indent="-25400" algn="l" rtl="0">
              <a:spcBef>
                <a:spcPts val="640"/>
              </a:spcBef>
              <a:buClr>
                <a:schemeClr val="accent1"/>
              </a:buClr>
              <a:buSzPct val="100000"/>
              <a:buFont typeface="Arial"/>
              <a:buChar char="•"/>
              <a:defRPr sz="3200" b="0" i="0" u="none" strike="noStrike" cap="none">
                <a:solidFill>
                  <a:schemeClr val="dk2"/>
                </a:solidFill>
                <a:latin typeface="Arial"/>
                <a:ea typeface="Arial"/>
                <a:cs typeface="Arial"/>
                <a:sym typeface="Arial"/>
              </a:defRPr>
            </a:lvl1pPr>
            <a:lvl2pPr marL="640080" marR="0" lvl="1" indent="-55880" algn="l" rtl="0">
              <a:spcBef>
                <a:spcPts val="560"/>
              </a:spcBef>
              <a:buClr>
                <a:schemeClr val="accent2"/>
              </a:buClr>
              <a:buSzPct val="100000"/>
              <a:buFont typeface="Arial"/>
              <a:buChar char="•"/>
              <a:defRPr sz="2800" b="0" i="0" u="none" strike="noStrike" cap="none">
                <a:solidFill>
                  <a:schemeClr val="dk2"/>
                </a:solidFill>
                <a:latin typeface="Arial"/>
                <a:ea typeface="Arial"/>
                <a:cs typeface="Arial"/>
                <a:sym typeface="Arial"/>
              </a:defRPr>
            </a:lvl2pPr>
            <a:lvl3pPr marL="914400" marR="0" lvl="2" indent="-76200" algn="l" rtl="0">
              <a:spcBef>
                <a:spcPts val="480"/>
              </a:spcBef>
              <a:buClr>
                <a:schemeClr val="accent3"/>
              </a:buClr>
              <a:buSzPct val="100000"/>
              <a:buFont typeface="Arial"/>
              <a:buChar char="•"/>
              <a:defRPr sz="2400" b="0" i="0" u="none" strike="noStrike" cap="none">
                <a:solidFill>
                  <a:schemeClr val="dk2"/>
                </a:solidFill>
                <a:latin typeface="Arial"/>
                <a:ea typeface="Arial"/>
                <a:cs typeface="Arial"/>
                <a:sym typeface="Arial"/>
              </a:defRPr>
            </a:lvl3pPr>
            <a:lvl4pPr marL="1280160" marR="0" lvl="3" indent="-111760" algn="l" rtl="0">
              <a:spcBef>
                <a:spcPts val="400"/>
              </a:spcBef>
              <a:buClr>
                <a:schemeClr val="accent4"/>
              </a:buClr>
              <a:buSzPct val="100000"/>
              <a:buFont typeface="Arial"/>
              <a:buChar char="•"/>
              <a:defRPr sz="2000" b="0" i="0" u="none" strike="noStrike" cap="none">
                <a:solidFill>
                  <a:schemeClr val="dk2"/>
                </a:solidFill>
                <a:latin typeface="Arial"/>
                <a:ea typeface="Arial"/>
                <a:cs typeface="Arial"/>
                <a:sym typeface="Arial"/>
              </a:defRPr>
            </a:lvl4pPr>
            <a:lvl5pPr marL="1554480" marR="0" lvl="4" indent="-106680" algn="l" rtl="0">
              <a:spcBef>
                <a:spcPts val="400"/>
              </a:spcBef>
              <a:buClr>
                <a:schemeClr val="accent5"/>
              </a:buClr>
              <a:buSzPct val="100000"/>
              <a:buFont typeface="Arial"/>
              <a:buChar char="•"/>
              <a:defRPr sz="2000" b="0" i="0" u="none" strike="noStrike" cap="none">
                <a:solidFill>
                  <a:schemeClr val="dk2"/>
                </a:solidFill>
                <a:latin typeface="Arial"/>
                <a:ea typeface="Arial"/>
                <a:cs typeface="Arial"/>
                <a:sym typeface="Arial"/>
              </a:defRPr>
            </a:lvl5pPr>
            <a:lvl6pPr marL="1737360" marR="0" lvl="5" indent="-60960" algn="l" rtl="0">
              <a:spcBef>
                <a:spcPts val="400"/>
              </a:spcBef>
              <a:buClr>
                <a:schemeClr val="accent1"/>
              </a:buClr>
              <a:buSzPct val="100000"/>
              <a:buFont typeface="Arial"/>
              <a:buChar char="•"/>
              <a:defRPr sz="2000" b="0" i="0" u="none" strike="noStrike" cap="none">
                <a:solidFill>
                  <a:schemeClr val="dk2"/>
                </a:solidFill>
                <a:latin typeface="Arial"/>
                <a:ea typeface="Arial"/>
                <a:cs typeface="Arial"/>
                <a:sym typeface="Arial"/>
              </a:defRPr>
            </a:lvl6pPr>
            <a:lvl7pPr marL="2011679" marR="0" lvl="6" indent="-55879" algn="l" rtl="0">
              <a:spcBef>
                <a:spcPts val="400"/>
              </a:spcBef>
              <a:buClr>
                <a:schemeClr val="accent2"/>
              </a:buClr>
              <a:buSzPct val="100000"/>
              <a:buFont typeface="Arial"/>
              <a:buChar char="•"/>
              <a:defRPr sz="2000" b="0" i="0" u="none" strike="noStrike" cap="none">
                <a:solidFill>
                  <a:schemeClr val="dk2"/>
                </a:solidFill>
                <a:latin typeface="Arial"/>
                <a:ea typeface="Arial"/>
                <a:cs typeface="Arial"/>
                <a:sym typeface="Arial"/>
              </a:defRPr>
            </a:lvl7pPr>
            <a:lvl8pPr marL="2194560" marR="0" lvl="7" indent="-60960" algn="l" rtl="0">
              <a:spcBef>
                <a:spcPts val="400"/>
              </a:spcBef>
              <a:buClr>
                <a:schemeClr val="accent3"/>
              </a:buClr>
              <a:buSzPct val="100000"/>
              <a:buFont typeface="Arial"/>
              <a:buChar char="•"/>
              <a:defRPr sz="2000" b="0" i="0" u="none" strike="noStrike" cap="none">
                <a:solidFill>
                  <a:schemeClr val="dk2"/>
                </a:solidFill>
                <a:latin typeface="Arial"/>
                <a:ea typeface="Arial"/>
                <a:cs typeface="Arial"/>
                <a:sym typeface="Arial"/>
              </a:defRPr>
            </a:lvl8pPr>
            <a:lvl9pPr marL="2377440" marR="0" lvl="8" indent="-66039" algn="l" rtl="0">
              <a:spcBef>
                <a:spcPts val="400"/>
              </a:spcBef>
              <a:buClr>
                <a:schemeClr val="accent4"/>
              </a:buClr>
              <a:buSzPct val="100000"/>
              <a:buFont typeface="Arial"/>
              <a:buChar char="•"/>
              <a:defRPr sz="2000" b="0" i="0" u="none" strike="noStrike" cap="none">
                <a:solidFill>
                  <a:schemeClr val="dk2"/>
                </a:solidFill>
                <a:latin typeface="Arial"/>
                <a:ea typeface="Arial"/>
                <a:cs typeface="Arial"/>
                <a:sym typeface="Arial"/>
              </a:defRPr>
            </a:lvl9pPr>
          </a:lstStyle>
          <a:p>
            <a:endParaRPr/>
          </a:p>
        </p:txBody>
      </p:sp>
      <p:sp>
        <p:nvSpPr>
          <p:cNvPr id="82" name="Shape 82"/>
          <p:cNvSpPr txBox="1">
            <a:spLocks noGrp="1"/>
          </p:cNvSpPr>
          <p:nvPr>
            <p:ph type="dt" idx="10"/>
          </p:nvPr>
        </p:nvSpPr>
        <p:spPr>
          <a:xfrm>
            <a:off x="457200" y="6356350"/>
            <a:ext cx="2133599" cy="365125"/>
          </a:xfrm>
          <a:prstGeom prst="rect">
            <a:avLst/>
          </a:prstGeom>
          <a:noFill/>
          <a:ln>
            <a:noFill/>
          </a:ln>
        </p:spPr>
        <p:txBody>
          <a:bodyPr wrap="square" lIns="91425" tIns="91425" rIns="91425" bIns="91425" anchor="ctr" anchorCtr="0"/>
          <a:lstStyle>
            <a:lvl1pPr marL="0" marR="0" lvl="0" indent="0" algn="l" rtl="0">
              <a:spcBef>
                <a:spcPts val="0"/>
              </a:spcBef>
              <a:buNone/>
              <a:defRPr sz="1200" b="0" i="0" u="none" strike="noStrike" cap="none">
                <a:solidFill>
                  <a:schemeClr val="dk2"/>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83" name="Shape 83"/>
          <p:cNvSpPr txBox="1">
            <a:spLocks noGrp="1"/>
          </p:cNvSpPr>
          <p:nvPr>
            <p:ph type="ftr" idx="11"/>
          </p:nvPr>
        </p:nvSpPr>
        <p:spPr>
          <a:xfrm>
            <a:off x="3124200" y="6356350"/>
            <a:ext cx="2895600" cy="365125"/>
          </a:xfrm>
          <a:prstGeom prst="rect">
            <a:avLst/>
          </a:prstGeom>
          <a:noFill/>
          <a:ln>
            <a:noFill/>
          </a:ln>
        </p:spPr>
        <p:txBody>
          <a:bodyPr wrap="square" lIns="91425" tIns="91425" rIns="91425" bIns="91425" anchor="ctr" anchorCtr="0"/>
          <a:lstStyle>
            <a:lvl1pPr marL="0" marR="0" lvl="0" indent="0" algn="ctr" rtl="0">
              <a:spcBef>
                <a:spcPts val="0"/>
              </a:spcBef>
              <a:buNone/>
              <a:defRPr sz="1200" b="0" i="0" u="none" strike="noStrike" cap="none">
                <a:solidFill>
                  <a:schemeClr val="dk2"/>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84" name="Shape 84"/>
          <p:cNvSpPr txBox="1">
            <a:spLocks noGrp="1"/>
          </p:cNvSpPr>
          <p:nvPr>
            <p:ph type="sldNum" idx="12"/>
          </p:nvPr>
        </p:nvSpPr>
        <p:spPr>
          <a:xfrm>
            <a:off x="6553200" y="6356350"/>
            <a:ext cx="2133599" cy="365125"/>
          </a:xfrm>
          <a:prstGeom prst="rect">
            <a:avLst/>
          </a:prstGeom>
          <a:noFill/>
          <a:ln>
            <a:noFill/>
          </a:ln>
        </p:spPr>
        <p:txBody>
          <a:bodyPr wrap="square" lIns="91425" tIns="45700" rIns="91425" bIns="45700" anchor="ctr" anchorCtr="0">
            <a:noAutofit/>
          </a:bodyPr>
          <a:lstStyle/>
          <a:p>
            <a:pPr marL="0" marR="0" lvl="0" indent="0" algn="r" rtl="0">
              <a:spcBef>
                <a:spcPts val="0"/>
              </a:spcBef>
              <a:buSzPct val="25000"/>
              <a:buNone/>
            </a:pPr>
            <a:fld id="{00000000-1234-1234-1234-123412341234}" type="slidenum">
              <a:rPr lang="en-AU" sz="1200" b="0" i="0" u="none" strike="noStrike" cap="none">
                <a:solidFill>
                  <a:schemeClr val="dk2"/>
                </a:solidFill>
                <a:latin typeface="Arial"/>
                <a:ea typeface="Arial"/>
                <a:cs typeface="Arial"/>
                <a:sym typeface="Arial"/>
              </a:rPr>
              <a:t>‹#›</a:t>
            </a:fld>
            <a:endParaRPr lang="en-AU" sz="1200" b="0" i="0" u="none" strike="noStrike" cap="none">
              <a:solidFill>
                <a:schemeClr val="dk2"/>
              </a:solidFill>
              <a:latin typeface="Arial"/>
              <a:ea typeface="Arial"/>
              <a:cs typeface="Arial"/>
              <a:sym typeface="Arial"/>
            </a:endParaRPr>
          </a:p>
        </p:txBody>
      </p:sp>
      <p:sp>
        <p:nvSpPr>
          <p:cNvPr id="85" name="Shape 85"/>
          <p:cNvSpPr/>
          <p:nvPr/>
        </p:nvSpPr>
        <p:spPr>
          <a:xfrm>
            <a:off x="560033" y="1505712"/>
            <a:ext cx="2716565" cy="3523488"/>
          </a:xfrm>
          <a:prstGeom prst="rect">
            <a:avLst/>
          </a:prstGeom>
          <a:solidFill>
            <a:srgbClr val="FFFFFF">
              <a:alpha val="82745"/>
            </a:srgbClr>
          </a:solidFill>
          <a:ln>
            <a:noFill/>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Arial"/>
              <a:ea typeface="Arial"/>
              <a:cs typeface="Arial"/>
              <a:sym typeface="Arial"/>
            </a:endParaRPr>
          </a:p>
        </p:txBody>
      </p:sp>
      <p:sp>
        <p:nvSpPr>
          <p:cNvPr id="86" name="Shape 86"/>
          <p:cNvSpPr/>
          <p:nvPr/>
        </p:nvSpPr>
        <p:spPr>
          <a:xfrm>
            <a:off x="676689" y="1642472"/>
            <a:ext cx="2483254" cy="3234328"/>
          </a:xfrm>
          <a:prstGeom prst="rect">
            <a:avLst/>
          </a:prstGeom>
          <a:solidFill>
            <a:srgbClr val="FFFFFF"/>
          </a:solidFill>
          <a:ln w="9525" cap="flat" cmpd="dbl">
            <a:solidFill>
              <a:srgbClr val="3477B2"/>
            </a:solidFill>
            <a:prstDash val="solid"/>
            <a:round/>
            <a:headEnd type="none" w="med" len="med"/>
            <a:tailEnd type="none" w="med" len="med"/>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Arial"/>
              <a:ea typeface="Arial"/>
              <a:cs typeface="Arial"/>
              <a:sym typeface="Arial"/>
            </a:endParaRPr>
          </a:p>
        </p:txBody>
      </p:sp>
      <p:sp>
        <p:nvSpPr>
          <p:cNvPr id="87" name="Shape 87"/>
          <p:cNvSpPr txBox="1">
            <a:spLocks noGrp="1"/>
          </p:cNvSpPr>
          <p:nvPr>
            <p:ph type="body" idx="2"/>
          </p:nvPr>
        </p:nvSpPr>
        <p:spPr>
          <a:xfrm>
            <a:off x="769000" y="2971800"/>
            <a:ext cx="2298633" cy="1752600"/>
          </a:xfrm>
          <a:prstGeom prst="rect">
            <a:avLst/>
          </a:prstGeom>
          <a:noFill/>
          <a:ln>
            <a:noFill/>
          </a:ln>
        </p:spPr>
        <p:txBody>
          <a:bodyPr wrap="square" lIns="91425" tIns="91425" rIns="91425" bIns="91425" anchor="t" anchorCtr="0"/>
          <a:lstStyle>
            <a:lvl1pPr marL="0" marR="0" lvl="0" indent="0" algn="l" rtl="0">
              <a:spcBef>
                <a:spcPts val="400"/>
              </a:spcBef>
              <a:buClr>
                <a:schemeClr val="accent1"/>
              </a:buClr>
              <a:buFont typeface="Arial"/>
              <a:buNone/>
              <a:defRPr sz="1400" b="0" i="0" u="none" strike="noStrike" cap="none">
                <a:solidFill>
                  <a:srgbClr val="224F76"/>
                </a:solidFill>
                <a:latin typeface="Arial"/>
                <a:ea typeface="Arial"/>
                <a:cs typeface="Arial"/>
                <a:sym typeface="Arial"/>
              </a:defRPr>
            </a:lvl1pPr>
            <a:lvl2pPr marL="457200" marR="0" lvl="1" indent="0" algn="l" rtl="0">
              <a:spcBef>
                <a:spcPts val="240"/>
              </a:spcBef>
              <a:buClr>
                <a:schemeClr val="accent2"/>
              </a:buClr>
              <a:buFont typeface="Arial"/>
              <a:buNone/>
              <a:defRPr sz="1200" b="0" i="0" u="none" strike="noStrike" cap="none">
                <a:solidFill>
                  <a:schemeClr val="dk2"/>
                </a:solidFill>
                <a:latin typeface="Arial"/>
                <a:ea typeface="Arial"/>
                <a:cs typeface="Arial"/>
                <a:sym typeface="Arial"/>
              </a:defRPr>
            </a:lvl2pPr>
            <a:lvl3pPr marL="914400" marR="0" lvl="2" indent="0" algn="l" rtl="0">
              <a:spcBef>
                <a:spcPts val="200"/>
              </a:spcBef>
              <a:buClr>
                <a:schemeClr val="accent3"/>
              </a:buClr>
              <a:buFont typeface="Arial"/>
              <a:buNone/>
              <a:defRPr sz="1000" b="0" i="0" u="none" strike="noStrike" cap="none">
                <a:solidFill>
                  <a:schemeClr val="dk2"/>
                </a:solidFill>
                <a:latin typeface="Arial"/>
                <a:ea typeface="Arial"/>
                <a:cs typeface="Arial"/>
                <a:sym typeface="Arial"/>
              </a:defRPr>
            </a:lvl3pPr>
            <a:lvl4pPr marL="1371600" marR="0" lvl="3" indent="0" algn="l" rtl="0">
              <a:spcBef>
                <a:spcPts val="180"/>
              </a:spcBef>
              <a:buClr>
                <a:schemeClr val="accent4"/>
              </a:buClr>
              <a:buFont typeface="Arial"/>
              <a:buNone/>
              <a:defRPr sz="900" b="0" i="0" u="none" strike="noStrike" cap="none">
                <a:solidFill>
                  <a:schemeClr val="dk2"/>
                </a:solidFill>
                <a:latin typeface="Arial"/>
                <a:ea typeface="Arial"/>
                <a:cs typeface="Arial"/>
                <a:sym typeface="Arial"/>
              </a:defRPr>
            </a:lvl4pPr>
            <a:lvl5pPr marL="1828800" marR="0" lvl="4" indent="0" algn="l" rtl="0">
              <a:spcBef>
                <a:spcPts val="180"/>
              </a:spcBef>
              <a:buClr>
                <a:schemeClr val="accent5"/>
              </a:buClr>
              <a:buFont typeface="Arial"/>
              <a:buNone/>
              <a:defRPr sz="900" b="0" i="0" u="none" strike="noStrike" cap="none">
                <a:solidFill>
                  <a:schemeClr val="dk2"/>
                </a:solidFill>
                <a:latin typeface="Arial"/>
                <a:ea typeface="Arial"/>
                <a:cs typeface="Arial"/>
                <a:sym typeface="Arial"/>
              </a:defRPr>
            </a:lvl5pPr>
            <a:lvl6pPr marL="2286000" marR="0" lvl="5" indent="0" algn="l" rtl="0">
              <a:spcBef>
                <a:spcPts val="180"/>
              </a:spcBef>
              <a:buClr>
                <a:schemeClr val="accent1"/>
              </a:buClr>
              <a:buFont typeface="Arial"/>
              <a:buNone/>
              <a:defRPr sz="900" b="0" i="0" u="none" strike="noStrike" cap="none">
                <a:solidFill>
                  <a:schemeClr val="dk2"/>
                </a:solidFill>
                <a:latin typeface="Arial"/>
                <a:ea typeface="Arial"/>
                <a:cs typeface="Arial"/>
                <a:sym typeface="Arial"/>
              </a:defRPr>
            </a:lvl6pPr>
            <a:lvl7pPr marL="2743200" marR="0" lvl="6" indent="0" algn="l" rtl="0">
              <a:spcBef>
                <a:spcPts val="180"/>
              </a:spcBef>
              <a:buClr>
                <a:schemeClr val="accent2"/>
              </a:buClr>
              <a:buFont typeface="Arial"/>
              <a:buNone/>
              <a:defRPr sz="900" b="0" i="0" u="none" strike="noStrike" cap="none">
                <a:solidFill>
                  <a:schemeClr val="dk2"/>
                </a:solidFill>
                <a:latin typeface="Arial"/>
                <a:ea typeface="Arial"/>
                <a:cs typeface="Arial"/>
                <a:sym typeface="Arial"/>
              </a:defRPr>
            </a:lvl7pPr>
            <a:lvl8pPr marL="3200400" marR="0" lvl="7" indent="0" algn="l" rtl="0">
              <a:spcBef>
                <a:spcPts val="180"/>
              </a:spcBef>
              <a:buClr>
                <a:schemeClr val="accent3"/>
              </a:buClr>
              <a:buFont typeface="Arial"/>
              <a:buNone/>
              <a:defRPr sz="900" b="0" i="0" u="none" strike="noStrike" cap="none">
                <a:solidFill>
                  <a:schemeClr val="dk2"/>
                </a:solidFill>
                <a:latin typeface="Arial"/>
                <a:ea typeface="Arial"/>
                <a:cs typeface="Arial"/>
                <a:sym typeface="Arial"/>
              </a:defRPr>
            </a:lvl8pPr>
            <a:lvl9pPr marL="3657600" marR="0" lvl="8" indent="0" algn="l" rtl="0">
              <a:spcBef>
                <a:spcPts val="180"/>
              </a:spcBef>
              <a:buClr>
                <a:schemeClr val="accent4"/>
              </a:buClr>
              <a:buFont typeface="Arial"/>
              <a:buNone/>
              <a:defRPr sz="900" b="0" i="0" u="none" strike="noStrike" cap="none">
                <a:solidFill>
                  <a:schemeClr val="dk2"/>
                </a:solidFill>
                <a:latin typeface="Arial"/>
                <a:ea typeface="Arial"/>
                <a:cs typeface="Arial"/>
                <a:sym typeface="Arial"/>
              </a:defRPr>
            </a:lvl9pPr>
          </a:lstStyle>
          <a:p>
            <a:endParaRPr/>
          </a:p>
        </p:txBody>
      </p:sp>
      <p:sp>
        <p:nvSpPr>
          <p:cNvPr id="88" name="Shape 88"/>
          <p:cNvSpPr txBox="1">
            <a:spLocks noGrp="1"/>
          </p:cNvSpPr>
          <p:nvPr>
            <p:ph type="title"/>
          </p:nvPr>
        </p:nvSpPr>
        <p:spPr>
          <a:xfrm>
            <a:off x="769000" y="1734311"/>
            <a:ext cx="2298633" cy="1191619"/>
          </a:xfrm>
          <a:prstGeom prst="rect">
            <a:avLst/>
          </a:prstGeom>
          <a:noFill/>
          <a:ln>
            <a:noFill/>
          </a:ln>
        </p:spPr>
        <p:txBody>
          <a:bodyPr wrap="square" lIns="91425" tIns="91425" rIns="91425" bIns="91425" anchor="b" anchorCtr="0"/>
          <a:lstStyle>
            <a:lvl1pPr marL="0" marR="0" lvl="0" indent="0" algn="l" rtl="0">
              <a:spcBef>
                <a:spcPts val="0"/>
              </a:spcBef>
              <a:buClr>
                <a:srgbClr val="3477B2"/>
              </a:buClr>
              <a:buFont typeface="Arial"/>
              <a:buNone/>
              <a:defRPr sz="2000" b="0" i="0" u="none" strike="noStrike" cap="none">
                <a:solidFill>
                  <a:srgbClr val="3477B2"/>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cSld name="Picture with Caption">
    <p:spTree>
      <p:nvGrpSpPr>
        <p:cNvPr id="1" name="Shape 89"/>
        <p:cNvGrpSpPr/>
        <p:nvPr/>
      </p:nvGrpSpPr>
      <p:grpSpPr>
        <a:xfrm>
          <a:off x="0" y="0"/>
          <a:ext cx="0" cy="0"/>
          <a:chOff x="0" y="0"/>
          <a:chExt cx="0" cy="0"/>
        </a:xfrm>
      </p:grpSpPr>
      <p:sp>
        <p:nvSpPr>
          <p:cNvPr id="90" name="Shape 90"/>
          <p:cNvSpPr/>
          <p:nvPr/>
        </p:nvSpPr>
        <p:spPr>
          <a:xfrm>
            <a:off x="0" y="0"/>
            <a:ext cx="9144000" cy="6858000"/>
          </a:xfrm>
          <a:prstGeom prst="rect">
            <a:avLst/>
          </a:prstGeom>
          <a:solidFill>
            <a:srgbClr val="FFFFFF"/>
          </a:solidFill>
          <a:ln>
            <a:noFill/>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Arial"/>
              <a:ea typeface="Arial"/>
              <a:cs typeface="Arial"/>
              <a:sym typeface="Arial"/>
            </a:endParaRPr>
          </a:p>
        </p:txBody>
      </p:sp>
      <p:sp>
        <p:nvSpPr>
          <p:cNvPr id="91" name="Shape 91"/>
          <p:cNvSpPr/>
          <p:nvPr/>
        </p:nvSpPr>
        <p:spPr>
          <a:xfrm>
            <a:off x="91440" y="101600"/>
            <a:ext cx="8961120" cy="6664959"/>
          </a:xfrm>
          <a:prstGeom prst="roundRect">
            <a:avLst>
              <a:gd name="adj" fmla="val 1735"/>
            </a:avLst>
          </a:prstGeom>
          <a:blipFill rotWithShape="1">
            <a:blip r:embed="rId2">
              <a:alphaModFix/>
            </a:blip>
            <a:tile tx="0" ty="0" sx="100000" sy="100000" flip="none" algn="tl"/>
          </a:blipFill>
          <a:ln>
            <a:noFill/>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Arial"/>
              <a:ea typeface="Arial"/>
              <a:cs typeface="Arial"/>
              <a:sym typeface="Arial"/>
            </a:endParaRPr>
          </a:p>
        </p:txBody>
      </p:sp>
      <p:sp>
        <p:nvSpPr>
          <p:cNvPr id="92" name="Shape 92"/>
          <p:cNvSpPr>
            <a:spLocks noGrp="1"/>
          </p:cNvSpPr>
          <p:nvPr>
            <p:ph type="pic" idx="2"/>
          </p:nvPr>
        </p:nvSpPr>
        <p:spPr>
          <a:xfrm>
            <a:off x="685800" y="621437"/>
            <a:ext cx="7772400" cy="4331564"/>
          </a:xfrm>
          <a:prstGeom prst="rect">
            <a:avLst/>
          </a:prstGeom>
          <a:solidFill>
            <a:schemeClr val="lt2"/>
          </a:solidFill>
          <a:ln>
            <a:noFill/>
          </a:ln>
        </p:spPr>
        <p:txBody>
          <a:bodyPr wrap="square" lIns="91425" tIns="91425" rIns="91425" bIns="91425" anchor="t" anchorCtr="0"/>
          <a:lstStyle>
            <a:lvl1pPr marL="0" marR="0" lvl="0" indent="0" algn="l" rtl="0">
              <a:spcBef>
                <a:spcPts val="640"/>
              </a:spcBef>
              <a:buClr>
                <a:schemeClr val="accent1"/>
              </a:buClr>
              <a:buFont typeface="Arial"/>
              <a:buNone/>
              <a:defRPr sz="3200" b="0" i="0" u="none" strike="noStrike" cap="none">
                <a:solidFill>
                  <a:schemeClr val="dk2"/>
                </a:solidFill>
                <a:latin typeface="Arial"/>
                <a:ea typeface="Arial"/>
                <a:cs typeface="Arial"/>
                <a:sym typeface="Arial"/>
              </a:defRPr>
            </a:lvl1pPr>
            <a:lvl2pPr marL="457200" marR="0" lvl="1" indent="0" algn="l" rtl="0">
              <a:spcBef>
                <a:spcPts val="560"/>
              </a:spcBef>
              <a:buClr>
                <a:schemeClr val="accent2"/>
              </a:buClr>
              <a:buFont typeface="Arial"/>
              <a:buNone/>
              <a:defRPr sz="2800" b="0" i="0" u="none" strike="noStrike" cap="none">
                <a:solidFill>
                  <a:schemeClr val="dk2"/>
                </a:solidFill>
                <a:latin typeface="Arial"/>
                <a:ea typeface="Arial"/>
                <a:cs typeface="Arial"/>
                <a:sym typeface="Arial"/>
              </a:defRPr>
            </a:lvl2pPr>
            <a:lvl3pPr marL="914400" marR="0" lvl="2" indent="0" algn="l" rtl="0">
              <a:spcBef>
                <a:spcPts val="480"/>
              </a:spcBef>
              <a:buClr>
                <a:schemeClr val="accent3"/>
              </a:buClr>
              <a:buFont typeface="Arial"/>
              <a:buNone/>
              <a:defRPr sz="2400" b="0" i="0" u="none" strike="noStrike" cap="none">
                <a:solidFill>
                  <a:schemeClr val="dk2"/>
                </a:solidFill>
                <a:latin typeface="Arial"/>
                <a:ea typeface="Arial"/>
                <a:cs typeface="Arial"/>
                <a:sym typeface="Arial"/>
              </a:defRPr>
            </a:lvl3pPr>
            <a:lvl4pPr marL="1371600" marR="0" lvl="3" indent="0" algn="l" rtl="0">
              <a:spcBef>
                <a:spcPts val="400"/>
              </a:spcBef>
              <a:buClr>
                <a:schemeClr val="accent4"/>
              </a:buClr>
              <a:buFont typeface="Arial"/>
              <a:buNone/>
              <a:defRPr sz="2000" b="0" i="0" u="none" strike="noStrike" cap="none">
                <a:solidFill>
                  <a:schemeClr val="dk2"/>
                </a:solidFill>
                <a:latin typeface="Arial"/>
                <a:ea typeface="Arial"/>
                <a:cs typeface="Arial"/>
                <a:sym typeface="Arial"/>
              </a:defRPr>
            </a:lvl4pPr>
            <a:lvl5pPr marL="1828800" marR="0" lvl="4" indent="0" algn="l" rtl="0">
              <a:spcBef>
                <a:spcPts val="400"/>
              </a:spcBef>
              <a:buClr>
                <a:schemeClr val="accent5"/>
              </a:buClr>
              <a:buFont typeface="Arial"/>
              <a:buNone/>
              <a:defRPr sz="2000" b="0" i="0" u="none" strike="noStrike" cap="none">
                <a:solidFill>
                  <a:schemeClr val="dk2"/>
                </a:solidFill>
                <a:latin typeface="Arial"/>
                <a:ea typeface="Arial"/>
                <a:cs typeface="Arial"/>
                <a:sym typeface="Arial"/>
              </a:defRPr>
            </a:lvl5pPr>
            <a:lvl6pPr marL="2286000" marR="0" lvl="5" indent="0" algn="l" rtl="0">
              <a:spcBef>
                <a:spcPts val="400"/>
              </a:spcBef>
              <a:buClr>
                <a:schemeClr val="accent1"/>
              </a:buClr>
              <a:buFont typeface="Arial"/>
              <a:buNone/>
              <a:defRPr sz="2000" b="0" i="0" u="none" strike="noStrike" cap="none">
                <a:solidFill>
                  <a:schemeClr val="dk2"/>
                </a:solidFill>
                <a:latin typeface="Arial"/>
                <a:ea typeface="Arial"/>
                <a:cs typeface="Arial"/>
                <a:sym typeface="Arial"/>
              </a:defRPr>
            </a:lvl6pPr>
            <a:lvl7pPr marL="2743200" marR="0" lvl="6" indent="0" algn="l" rtl="0">
              <a:spcBef>
                <a:spcPts val="400"/>
              </a:spcBef>
              <a:buClr>
                <a:schemeClr val="accent2"/>
              </a:buClr>
              <a:buFont typeface="Arial"/>
              <a:buNone/>
              <a:defRPr sz="2000" b="0" i="0" u="none" strike="noStrike" cap="none">
                <a:solidFill>
                  <a:schemeClr val="dk2"/>
                </a:solidFill>
                <a:latin typeface="Arial"/>
                <a:ea typeface="Arial"/>
                <a:cs typeface="Arial"/>
                <a:sym typeface="Arial"/>
              </a:defRPr>
            </a:lvl7pPr>
            <a:lvl8pPr marL="3200400" marR="0" lvl="7" indent="0" algn="l" rtl="0">
              <a:spcBef>
                <a:spcPts val="400"/>
              </a:spcBef>
              <a:buClr>
                <a:schemeClr val="accent3"/>
              </a:buClr>
              <a:buFont typeface="Arial"/>
              <a:buNone/>
              <a:defRPr sz="2000" b="0" i="0" u="none" strike="noStrike" cap="none">
                <a:solidFill>
                  <a:schemeClr val="dk2"/>
                </a:solidFill>
                <a:latin typeface="Arial"/>
                <a:ea typeface="Arial"/>
                <a:cs typeface="Arial"/>
                <a:sym typeface="Arial"/>
              </a:defRPr>
            </a:lvl8pPr>
            <a:lvl9pPr marL="3657600" marR="0" lvl="8" indent="0" algn="l" rtl="0">
              <a:spcBef>
                <a:spcPts val="400"/>
              </a:spcBef>
              <a:buClr>
                <a:schemeClr val="accent4"/>
              </a:buClr>
              <a:buFont typeface="Arial"/>
              <a:buNone/>
              <a:defRPr sz="2000" b="0" i="0" u="none" strike="noStrike" cap="none">
                <a:solidFill>
                  <a:schemeClr val="dk2"/>
                </a:solidFill>
                <a:latin typeface="Arial"/>
                <a:ea typeface="Arial"/>
                <a:cs typeface="Arial"/>
                <a:sym typeface="Arial"/>
              </a:defRPr>
            </a:lvl9pPr>
          </a:lstStyle>
          <a:p>
            <a:endParaRPr/>
          </a:p>
        </p:txBody>
      </p:sp>
      <p:sp>
        <p:nvSpPr>
          <p:cNvPr id="93" name="Shape 93"/>
          <p:cNvSpPr txBox="1">
            <a:spLocks noGrp="1"/>
          </p:cNvSpPr>
          <p:nvPr>
            <p:ph type="dt" idx="10"/>
          </p:nvPr>
        </p:nvSpPr>
        <p:spPr>
          <a:xfrm>
            <a:off x="457200" y="6356350"/>
            <a:ext cx="2133599" cy="365125"/>
          </a:xfrm>
          <a:prstGeom prst="rect">
            <a:avLst/>
          </a:prstGeom>
          <a:noFill/>
          <a:ln>
            <a:noFill/>
          </a:ln>
        </p:spPr>
        <p:txBody>
          <a:bodyPr wrap="square" lIns="91425" tIns="91425" rIns="91425" bIns="91425" anchor="ctr" anchorCtr="0"/>
          <a:lstStyle>
            <a:lvl1pPr marL="0" marR="0" lvl="0" indent="0" algn="l" rtl="0">
              <a:spcBef>
                <a:spcPts val="0"/>
              </a:spcBef>
              <a:buNone/>
              <a:defRPr sz="1200" b="0" i="0" u="none" strike="noStrike" cap="none">
                <a:solidFill>
                  <a:schemeClr val="dk2"/>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94" name="Shape 94"/>
          <p:cNvSpPr txBox="1">
            <a:spLocks noGrp="1"/>
          </p:cNvSpPr>
          <p:nvPr>
            <p:ph type="sldNum" idx="12"/>
          </p:nvPr>
        </p:nvSpPr>
        <p:spPr>
          <a:xfrm>
            <a:off x="6553200" y="6356350"/>
            <a:ext cx="2133599" cy="365125"/>
          </a:xfrm>
          <a:prstGeom prst="rect">
            <a:avLst/>
          </a:prstGeom>
          <a:noFill/>
          <a:ln>
            <a:noFill/>
          </a:ln>
        </p:spPr>
        <p:txBody>
          <a:bodyPr wrap="square" lIns="91425" tIns="45700" rIns="91425" bIns="45700" anchor="ctr" anchorCtr="0">
            <a:noAutofit/>
          </a:bodyPr>
          <a:lstStyle/>
          <a:p>
            <a:pPr marL="0" marR="0" lvl="0" indent="0" algn="r" rtl="0">
              <a:spcBef>
                <a:spcPts val="0"/>
              </a:spcBef>
              <a:buSzPct val="25000"/>
              <a:buNone/>
            </a:pPr>
            <a:fld id="{00000000-1234-1234-1234-123412341234}" type="slidenum">
              <a:rPr lang="en-AU" sz="1200" b="0" i="0" u="none" strike="noStrike" cap="none">
                <a:solidFill>
                  <a:schemeClr val="dk2"/>
                </a:solidFill>
                <a:latin typeface="Arial"/>
                <a:ea typeface="Arial"/>
                <a:cs typeface="Arial"/>
                <a:sym typeface="Arial"/>
              </a:rPr>
              <a:t>‹#›</a:t>
            </a:fld>
            <a:endParaRPr lang="en-AU" sz="1200" b="0" i="0" u="none" strike="noStrike" cap="none">
              <a:solidFill>
                <a:schemeClr val="dk2"/>
              </a:solidFill>
              <a:latin typeface="Arial"/>
              <a:ea typeface="Arial"/>
              <a:cs typeface="Arial"/>
              <a:sym typeface="Arial"/>
            </a:endParaRPr>
          </a:p>
        </p:txBody>
      </p:sp>
      <p:sp>
        <p:nvSpPr>
          <p:cNvPr id="95" name="Shape 95"/>
          <p:cNvSpPr/>
          <p:nvPr/>
        </p:nvSpPr>
        <p:spPr>
          <a:xfrm>
            <a:off x="685800" y="4953000"/>
            <a:ext cx="7772400" cy="1371599"/>
          </a:xfrm>
          <a:prstGeom prst="rect">
            <a:avLst/>
          </a:prstGeom>
          <a:solidFill>
            <a:srgbClr val="FFFFFF">
              <a:alpha val="82745"/>
            </a:srgbClr>
          </a:solidFill>
          <a:ln>
            <a:noFill/>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Arial"/>
              <a:ea typeface="Arial"/>
              <a:cs typeface="Arial"/>
              <a:sym typeface="Arial"/>
            </a:endParaRPr>
          </a:p>
        </p:txBody>
      </p:sp>
      <p:sp>
        <p:nvSpPr>
          <p:cNvPr id="96" name="Shape 96"/>
          <p:cNvSpPr/>
          <p:nvPr/>
        </p:nvSpPr>
        <p:spPr>
          <a:xfrm>
            <a:off x="761999" y="5029200"/>
            <a:ext cx="7600765" cy="1202923"/>
          </a:xfrm>
          <a:prstGeom prst="rect">
            <a:avLst/>
          </a:prstGeom>
          <a:solidFill>
            <a:srgbClr val="FFFFFF"/>
          </a:solidFill>
          <a:ln>
            <a:noFill/>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Arial"/>
              <a:ea typeface="Arial"/>
              <a:cs typeface="Arial"/>
              <a:sym typeface="Arial"/>
            </a:endParaRPr>
          </a:p>
        </p:txBody>
      </p:sp>
      <p:sp>
        <p:nvSpPr>
          <p:cNvPr id="97" name="Shape 97"/>
          <p:cNvSpPr txBox="1">
            <a:spLocks noGrp="1"/>
          </p:cNvSpPr>
          <p:nvPr>
            <p:ph type="ftr" idx="11"/>
          </p:nvPr>
        </p:nvSpPr>
        <p:spPr>
          <a:xfrm>
            <a:off x="3124200" y="6356350"/>
            <a:ext cx="2895600" cy="365125"/>
          </a:xfrm>
          <a:prstGeom prst="rect">
            <a:avLst/>
          </a:prstGeom>
          <a:noFill/>
          <a:ln>
            <a:noFill/>
          </a:ln>
        </p:spPr>
        <p:txBody>
          <a:bodyPr wrap="square" lIns="91425" tIns="91425" rIns="91425" bIns="91425" anchor="ctr" anchorCtr="0"/>
          <a:lstStyle>
            <a:lvl1pPr marL="0" marR="0" lvl="0" indent="0" algn="ctr" rtl="0">
              <a:spcBef>
                <a:spcPts val="0"/>
              </a:spcBef>
              <a:buNone/>
              <a:defRPr sz="1200" b="0" i="0" u="none" strike="noStrike" cap="none">
                <a:solidFill>
                  <a:schemeClr val="dk2"/>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98" name="Shape 98"/>
          <p:cNvSpPr/>
          <p:nvPr/>
        </p:nvSpPr>
        <p:spPr>
          <a:xfrm>
            <a:off x="914400" y="5638800"/>
            <a:ext cx="7328513" cy="451695"/>
          </a:xfrm>
          <a:prstGeom prst="rect">
            <a:avLst/>
          </a:prstGeom>
          <a:solidFill>
            <a:schemeClr val="accent1"/>
          </a:solidFill>
          <a:ln>
            <a:noFill/>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Arial"/>
              <a:ea typeface="Arial"/>
              <a:cs typeface="Arial"/>
              <a:sym typeface="Arial"/>
            </a:endParaRPr>
          </a:p>
        </p:txBody>
      </p:sp>
      <p:sp>
        <p:nvSpPr>
          <p:cNvPr id="99" name="Shape 99"/>
          <p:cNvSpPr/>
          <p:nvPr/>
        </p:nvSpPr>
        <p:spPr>
          <a:xfrm>
            <a:off x="605589" y="5074919"/>
            <a:ext cx="7946135" cy="1097279"/>
          </a:xfrm>
          <a:prstGeom prst="rect">
            <a:avLst/>
          </a:prstGeom>
          <a:noFill/>
          <a:ln>
            <a:noFill/>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Arial"/>
              <a:ea typeface="Arial"/>
              <a:cs typeface="Arial"/>
              <a:sym typeface="Arial"/>
            </a:endParaRPr>
          </a:p>
        </p:txBody>
      </p:sp>
      <p:sp>
        <p:nvSpPr>
          <p:cNvPr id="100" name="Shape 100"/>
          <p:cNvSpPr txBox="1">
            <a:spLocks noGrp="1"/>
          </p:cNvSpPr>
          <p:nvPr>
            <p:ph type="body" idx="1"/>
          </p:nvPr>
        </p:nvSpPr>
        <p:spPr>
          <a:xfrm>
            <a:off x="956288" y="5656555"/>
            <a:ext cx="7244735" cy="401714"/>
          </a:xfrm>
          <a:prstGeom prst="rect">
            <a:avLst/>
          </a:prstGeom>
          <a:noFill/>
          <a:ln>
            <a:noFill/>
          </a:ln>
        </p:spPr>
        <p:txBody>
          <a:bodyPr wrap="square" lIns="91425" tIns="91425" rIns="91425" bIns="91425" anchor="ctr" anchorCtr="0"/>
          <a:lstStyle>
            <a:lvl1pPr marL="0" marR="0" lvl="0" indent="0" algn="ctr" rtl="0">
              <a:spcBef>
                <a:spcPts val="300"/>
              </a:spcBef>
              <a:buClr>
                <a:schemeClr val="accent1"/>
              </a:buClr>
              <a:buFont typeface="Arial"/>
              <a:buNone/>
              <a:defRPr sz="1500" b="0" i="0" u="none" strike="noStrike" cap="none">
                <a:solidFill>
                  <a:srgbClr val="FFFFFF"/>
                </a:solidFill>
                <a:latin typeface="Arial"/>
                <a:ea typeface="Arial"/>
                <a:cs typeface="Arial"/>
                <a:sym typeface="Arial"/>
              </a:defRPr>
            </a:lvl1pPr>
            <a:lvl2pPr marL="457200" marR="0" lvl="1" indent="0" algn="l" rtl="0">
              <a:spcBef>
                <a:spcPts val="240"/>
              </a:spcBef>
              <a:buClr>
                <a:schemeClr val="accent2"/>
              </a:buClr>
              <a:buFont typeface="Arial"/>
              <a:buNone/>
              <a:defRPr sz="1200" b="0" i="0" u="none" strike="noStrike" cap="none">
                <a:solidFill>
                  <a:schemeClr val="dk2"/>
                </a:solidFill>
                <a:latin typeface="Arial"/>
                <a:ea typeface="Arial"/>
                <a:cs typeface="Arial"/>
                <a:sym typeface="Arial"/>
              </a:defRPr>
            </a:lvl2pPr>
            <a:lvl3pPr marL="914400" marR="0" lvl="2" indent="0" algn="l" rtl="0">
              <a:spcBef>
                <a:spcPts val="200"/>
              </a:spcBef>
              <a:buClr>
                <a:schemeClr val="accent3"/>
              </a:buClr>
              <a:buFont typeface="Arial"/>
              <a:buNone/>
              <a:defRPr sz="1000" b="0" i="0" u="none" strike="noStrike" cap="none">
                <a:solidFill>
                  <a:schemeClr val="dk2"/>
                </a:solidFill>
                <a:latin typeface="Arial"/>
                <a:ea typeface="Arial"/>
                <a:cs typeface="Arial"/>
                <a:sym typeface="Arial"/>
              </a:defRPr>
            </a:lvl3pPr>
            <a:lvl4pPr marL="1371600" marR="0" lvl="3" indent="0" algn="l" rtl="0">
              <a:spcBef>
                <a:spcPts val="180"/>
              </a:spcBef>
              <a:buClr>
                <a:schemeClr val="accent4"/>
              </a:buClr>
              <a:buFont typeface="Arial"/>
              <a:buNone/>
              <a:defRPr sz="900" b="0" i="0" u="none" strike="noStrike" cap="none">
                <a:solidFill>
                  <a:schemeClr val="dk2"/>
                </a:solidFill>
                <a:latin typeface="Arial"/>
                <a:ea typeface="Arial"/>
                <a:cs typeface="Arial"/>
                <a:sym typeface="Arial"/>
              </a:defRPr>
            </a:lvl4pPr>
            <a:lvl5pPr marL="1828800" marR="0" lvl="4" indent="0" algn="l" rtl="0">
              <a:spcBef>
                <a:spcPts val="180"/>
              </a:spcBef>
              <a:buClr>
                <a:schemeClr val="accent5"/>
              </a:buClr>
              <a:buFont typeface="Arial"/>
              <a:buNone/>
              <a:defRPr sz="900" b="0" i="0" u="none" strike="noStrike" cap="none">
                <a:solidFill>
                  <a:schemeClr val="dk2"/>
                </a:solidFill>
                <a:latin typeface="Arial"/>
                <a:ea typeface="Arial"/>
                <a:cs typeface="Arial"/>
                <a:sym typeface="Arial"/>
              </a:defRPr>
            </a:lvl5pPr>
            <a:lvl6pPr marL="2286000" marR="0" lvl="5" indent="0" algn="l" rtl="0">
              <a:spcBef>
                <a:spcPts val="180"/>
              </a:spcBef>
              <a:buClr>
                <a:schemeClr val="accent1"/>
              </a:buClr>
              <a:buFont typeface="Arial"/>
              <a:buNone/>
              <a:defRPr sz="900" b="0" i="0" u="none" strike="noStrike" cap="none">
                <a:solidFill>
                  <a:schemeClr val="dk2"/>
                </a:solidFill>
                <a:latin typeface="Arial"/>
                <a:ea typeface="Arial"/>
                <a:cs typeface="Arial"/>
                <a:sym typeface="Arial"/>
              </a:defRPr>
            </a:lvl6pPr>
            <a:lvl7pPr marL="2743200" marR="0" lvl="6" indent="0" algn="l" rtl="0">
              <a:spcBef>
                <a:spcPts val="180"/>
              </a:spcBef>
              <a:buClr>
                <a:schemeClr val="accent2"/>
              </a:buClr>
              <a:buFont typeface="Arial"/>
              <a:buNone/>
              <a:defRPr sz="900" b="0" i="0" u="none" strike="noStrike" cap="none">
                <a:solidFill>
                  <a:schemeClr val="dk2"/>
                </a:solidFill>
                <a:latin typeface="Arial"/>
                <a:ea typeface="Arial"/>
                <a:cs typeface="Arial"/>
                <a:sym typeface="Arial"/>
              </a:defRPr>
            </a:lvl7pPr>
            <a:lvl8pPr marL="3200400" marR="0" lvl="7" indent="0" algn="l" rtl="0">
              <a:spcBef>
                <a:spcPts val="180"/>
              </a:spcBef>
              <a:buClr>
                <a:schemeClr val="accent3"/>
              </a:buClr>
              <a:buFont typeface="Arial"/>
              <a:buNone/>
              <a:defRPr sz="900" b="0" i="0" u="none" strike="noStrike" cap="none">
                <a:solidFill>
                  <a:schemeClr val="dk2"/>
                </a:solidFill>
                <a:latin typeface="Arial"/>
                <a:ea typeface="Arial"/>
                <a:cs typeface="Arial"/>
                <a:sym typeface="Arial"/>
              </a:defRPr>
            </a:lvl8pPr>
            <a:lvl9pPr marL="3657600" marR="0" lvl="8" indent="0" algn="l" rtl="0">
              <a:spcBef>
                <a:spcPts val="180"/>
              </a:spcBef>
              <a:buClr>
                <a:schemeClr val="accent4"/>
              </a:buClr>
              <a:buFont typeface="Arial"/>
              <a:buNone/>
              <a:defRPr sz="900" b="0" i="0" u="none" strike="noStrike" cap="none">
                <a:solidFill>
                  <a:schemeClr val="dk2"/>
                </a:solidFill>
                <a:latin typeface="Arial"/>
                <a:ea typeface="Arial"/>
                <a:cs typeface="Arial"/>
                <a:sym typeface="Arial"/>
              </a:defRPr>
            </a:lvl9pPr>
          </a:lstStyle>
          <a:p>
            <a:endParaRPr/>
          </a:p>
        </p:txBody>
      </p:sp>
      <p:sp>
        <p:nvSpPr>
          <p:cNvPr id="101" name="Shape 101"/>
          <p:cNvSpPr txBox="1">
            <a:spLocks noGrp="1"/>
          </p:cNvSpPr>
          <p:nvPr>
            <p:ph type="title"/>
          </p:nvPr>
        </p:nvSpPr>
        <p:spPr>
          <a:xfrm>
            <a:off x="914400" y="5105400"/>
            <a:ext cx="7328513" cy="523043"/>
          </a:xfrm>
          <a:prstGeom prst="rect">
            <a:avLst/>
          </a:prstGeom>
          <a:noFill/>
          <a:ln>
            <a:noFill/>
          </a:ln>
        </p:spPr>
        <p:txBody>
          <a:bodyPr wrap="square" lIns="91425" tIns="91425" rIns="91425" bIns="91425" anchor="ctr" anchorCtr="0"/>
          <a:lstStyle>
            <a:lvl1pPr marL="0" marR="0" lvl="0" indent="0" algn="ctr" rtl="0">
              <a:spcBef>
                <a:spcPts val="0"/>
              </a:spcBef>
              <a:buClr>
                <a:srgbClr val="3477B2"/>
              </a:buClr>
              <a:buFont typeface="Arial"/>
              <a:buNone/>
              <a:defRPr sz="2000" b="0" i="0" u="none" strike="noStrike" cap="none">
                <a:solidFill>
                  <a:srgbClr val="3477B2"/>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alphaModFix/>
          </a:blip>
          <a:tile tx="0" ty="0" sx="100000" sy="100000" flip="none" algn="tl"/>
        </a:blipFill>
        <a:effectLst/>
      </p:bgPr>
    </p:bg>
    <p:spTree>
      <p:nvGrpSpPr>
        <p:cNvPr id="1" name="Shape 9"/>
        <p:cNvGrpSpPr/>
        <p:nvPr/>
      </p:nvGrpSpPr>
      <p:grpSpPr>
        <a:xfrm>
          <a:off x="0" y="0"/>
          <a:ext cx="0" cy="0"/>
          <a:chOff x="0" y="0"/>
          <a:chExt cx="0" cy="0"/>
        </a:xfrm>
      </p:grpSpPr>
      <p:sp>
        <p:nvSpPr>
          <p:cNvPr id="10" name="Shape 10"/>
          <p:cNvSpPr/>
          <p:nvPr/>
        </p:nvSpPr>
        <p:spPr>
          <a:xfrm>
            <a:off x="0" y="0"/>
            <a:ext cx="9144000" cy="6858000"/>
          </a:xfrm>
          <a:prstGeom prst="rect">
            <a:avLst/>
          </a:prstGeom>
          <a:solidFill>
            <a:srgbClr val="FFFFFF"/>
          </a:solidFill>
          <a:ln>
            <a:noFill/>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Arial"/>
              <a:ea typeface="Arial"/>
              <a:cs typeface="Arial"/>
              <a:sym typeface="Arial"/>
            </a:endParaRPr>
          </a:p>
        </p:txBody>
      </p:sp>
      <p:sp>
        <p:nvSpPr>
          <p:cNvPr id="11" name="Shape 11"/>
          <p:cNvSpPr/>
          <p:nvPr/>
        </p:nvSpPr>
        <p:spPr>
          <a:xfrm>
            <a:off x="91440" y="101600"/>
            <a:ext cx="8961120" cy="6664959"/>
          </a:xfrm>
          <a:prstGeom prst="roundRect">
            <a:avLst>
              <a:gd name="adj" fmla="val 1735"/>
            </a:avLst>
          </a:prstGeom>
          <a:blipFill rotWithShape="1">
            <a:blip r:embed="rId13">
              <a:alphaModFix/>
            </a:blip>
            <a:tile tx="0" ty="0" sx="100000" sy="100000" flip="none" algn="tl"/>
          </a:blipFill>
          <a:ln>
            <a:noFill/>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Arial"/>
              <a:ea typeface="Arial"/>
              <a:cs typeface="Arial"/>
              <a:sym typeface="Arial"/>
            </a:endParaRPr>
          </a:p>
        </p:txBody>
      </p:sp>
      <p:sp>
        <p:nvSpPr>
          <p:cNvPr id="12" name="Shape 12"/>
          <p:cNvSpPr txBox="1">
            <a:spLocks noGrp="1"/>
          </p:cNvSpPr>
          <p:nvPr>
            <p:ph type="body" idx="1"/>
          </p:nvPr>
        </p:nvSpPr>
        <p:spPr>
          <a:xfrm>
            <a:off x="457200" y="1752600"/>
            <a:ext cx="8229600" cy="4373563"/>
          </a:xfrm>
          <a:prstGeom prst="rect">
            <a:avLst/>
          </a:prstGeom>
          <a:noFill/>
          <a:ln>
            <a:noFill/>
          </a:ln>
        </p:spPr>
        <p:txBody>
          <a:bodyPr wrap="square" lIns="91425" tIns="91425" rIns="91425" bIns="91425" anchor="t" anchorCtr="0"/>
          <a:lstStyle>
            <a:lvl1pPr marL="342900" marR="0" lvl="0" indent="-76200" algn="l" rtl="0">
              <a:spcBef>
                <a:spcPts val="480"/>
              </a:spcBef>
              <a:buClr>
                <a:schemeClr val="accent1"/>
              </a:buClr>
              <a:buSzPct val="100000"/>
              <a:buFont typeface="Arial"/>
              <a:buChar char="•"/>
              <a:defRPr sz="2400" b="0" i="0" u="none" strike="noStrike" cap="none">
                <a:solidFill>
                  <a:schemeClr val="dk2"/>
                </a:solidFill>
                <a:latin typeface="Arial"/>
                <a:ea typeface="Arial"/>
                <a:cs typeface="Arial"/>
                <a:sym typeface="Arial"/>
              </a:defRPr>
            </a:lvl1pPr>
            <a:lvl2pPr marL="640080" marR="0" lvl="1" indent="-106680" algn="l" rtl="0">
              <a:spcBef>
                <a:spcPts val="400"/>
              </a:spcBef>
              <a:buClr>
                <a:schemeClr val="accent2"/>
              </a:buClr>
              <a:buSzPct val="100000"/>
              <a:buFont typeface="Arial"/>
              <a:buChar char="•"/>
              <a:defRPr sz="2000" b="0" i="0" u="none" strike="noStrike" cap="none">
                <a:solidFill>
                  <a:schemeClr val="dk2"/>
                </a:solidFill>
                <a:latin typeface="Arial"/>
                <a:ea typeface="Arial"/>
                <a:cs typeface="Arial"/>
                <a:sym typeface="Arial"/>
              </a:defRPr>
            </a:lvl2pPr>
            <a:lvl3pPr marL="914400" marR="0" lvl="2" indent="-114300" algn="l" rtl="0">
              <a:spcBef>
                <a:spcPts val="360"/>
              </a:spcBef>
              <a:buClr>
                <a:schemeClr val="accent3"/>
              </a:buClr>
              <a:buSzPct val="100000"/>
              <a:buFont typeface="Arial"/>
              <a:buChar char="•"/>
              <a:defRPr sz="1800" b="0" i="0" u="none" strike="noStrike" cap="none">
                <a:solidFill>
                  <a:schemeClr val="dk2"/>
                </a:solidFill>
                <a:latin typeface="Arial"/>
                <a:ea typeface="Arial"/>
                <a:cs typeface="Arial"/>
                <a:sym typeface="Arial"/>
              </a:defRPr>
            </a:lvl3pPr>
            <a:lvl4pPr marL="1280160" marR="0" lvl="3" indent="-137160" algn="l" rtl="0">
              <a:spcBef>
                <a:spcPts val="320"/>
              </a:spcBef>
              <a:buClr>
                <a:schemeClr val="accent4"/>
              </a:buClr>
              <a:buSzPct val="100000"/>
              <a:buFont typeface="Arial"/>
              <a:buChar char="•"/>
              <a:defRPr sz="1600" b="0" i="0" u="none" strike="noStrike" cap="none">
                <a:solidFill>
                  <a:schemeClr val="dk2"/>
                </a:solidFill>
                <a:latin typeface="Arial"/>
                <a:ea typeface="Arial"/>
                <a:cs typeface="Arial"/>
                <a:sym typeface="Arial"/>
              </a:defRPr>
            </a:lvl4pPr>
            <a:lvl5pPr marL="1554480" marR="0" lvl="4" indent="-132080" algn="l" rtl="0">
              <a:spcBef>
                <a:spcPts val="320"/>
              </a:spcBef>
              <a:buClr>
                <a:schemeClr val="accent5"/>
              </a:buClr>
              <a:buSzPct val="100000"/>
              <a:buFont typeface="Arial"/>
              <a:buChar char="•"/>
              <a:defRPr sz="1600" b="0" i="0" u="none" strike="noStrike" cap="none">
                <a:solidFill>
                  <a:schemeClr val="dk2"/>
                </a:solidFill>
                <a:latin typeface="Arial"/>
                <a:ea typeface="Arial"/>
                <a:cs typeface="Arial"/>
                <a:sym typeface="Arial"/>
              </a:defRPr>
            </a:lvl5pPr>
            <a:lvl6pPr marL="1737360" marR="0" lvl="5" indent="-99060" algn="l" rtl="0">
              <a:spcBef>
                <a:spcPts val="280"/>
              </a:spcBef>
              <a:buClr>
                <a:schemeClr val="accent1"/>
              </a:buClr>
              <a:buSzPct val="100000"/>
              <a:buFont typeface="Arial"/>
              <a:buChar char="•"/>
              <a:defRPr sz="1400" b="0" i="0" u="none" strike="noStrike" cap="none">
                <a:solidFill>
                  <a:schemeClr val="dk2"/>
                </a:solidFill>
                <a:latin typeface="Arial"/>
                <a:ea typeface="Arial"/>
                <a:cs typeface="Arial"/>
                <a:sym typeface="Arial"/>
              </a:defRPr>
            </a:lvl6pPr>
            <a:lvl7pPr marL="2011679" marR="0" lvl="6" indent="-93979" algn="l" rtl="0">
              <a:spcBef>
                <a:spcPts val="280"/>
              </a:spcBef>
              <a:buClr>
                <a:schemeClr val="accent2"/>
              </a:buClr>
              <a:buSzPct val="100000"/>
              <a:buFont typeface="Arial"/>
              <a:buChar char="•"/>
              <a:defRPr sz="1400" b="0" i="0" u="none" strike="noStrike" cap="none">
                <a:solidFill>
                  <a:schemeClr val="dk2"/>
                </a:solidFill>
                <a:latin typeface="Arial"/>
                <a:ea typeface="Arial"/>
                <a:cs typeface="Arial"/>
                <a:sym typeface="Arial"/>
              </a:defRPr>
            </a:lvl7pPr>
            <a:lvl8pPr marL="2194560" marR="0" lvl="7" indent="-99060" algn="l" rtl="0">
              <a:spcBef>
                <a:spcPts val="280"/>
              </a:spcBef>
              <a:buClr>
                <a:schemeClr val="accent3"/>
              </a:buClr>
              <a:buSzPct val="100000"/>
              <a:buFont typeface="Arial"/>
              <a:buChar char="•"/>
              <a:defRPr sz="1400" b="0" i="0" u="none" strike="noStrike" cap="none">
                <a:solidFill>
                  <a:schemeClr val="dk2"/>
                </a:solidFill>
                <a:latin typeface="Arial"/>
                <a:ea typeface="Arial"/>
                <a:cs typeface="Arial"/>
                <a:sym typeface="Arial"/>
              </a:defRPr>
            </a:lvl8pPr>
            <a:lvl9pPr marL="2377440" marR="0" lvl="8" indent="-104139" algn="l" rtl="0">
              <a:spcBef>
                <a:spcPts val="280"/>
              </a:spcBef>
              <a:buClr>
                <a:schemeClr val="accent4"/>
              </a:buClr>
              <a:buSzPct val="1000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13" name="Shape 13"/>
          <p:cNvSpPr txBox="1">
            <a:spLocks noGrp="1"/>
          </p:cNvSpPr>
          <p:nvPr>
            <p:ph type="dt" idx="10"/>
          </p:nvPr>
        </p:nvSpPr>
        <p:spPr>
          <a:xfrm>
            <a:off x="457200" y="6356350"/>
            <a:ext cx="2133599" cy="365125"/>
          </a:xfrm>
          <a:prstGeom prst="rect">
            <a:avLst/>
          </a:prstGeom>
          <a:noFill/>
          <a:ln>
            <a:noFill/>
          </a:ln>
        </p:spPr>
        <p:txBody>
          <a:bodyPr wrap="square" lIns="91425" tIns="91425" rIns="91425" bIns="91425" anchor="ctr" anchorCtr="0"/>
          <a:lstStyle>
            <a:lvl1pPr marL="0" marR="0" lvl="0" indent="0" algn="l" rtl="0">
              <a:spcBef>
                <a:spcPts val="0"/>
              </a:spcBef>
              <a:buNone/>
              <a:defRPr sz="1200" b="0" i="0" u="none" strike="noStrike" cap="none">
                <a:solidFill>
                  <a:schemeClr val="dk2"/>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14" name="Shape 14"/>
          <p:cNvSpPr txBox="1">
            <a:spLocks noGrp="1"/>
          </p:cNvSpPr>
          <p:nvPr>
            <p:ph type="ftr" idx="11"/>
          </p:nvPr>
        </p:nvSpPr>
        <p:spPr>
          <a:xfrm>
            <a:off x="3124200" y="6356350"/>
            <a:ext cx="2895600" cy="365125"/>
          </a:xfrm>
          <a:prstGeom prst="rect">
            <a:avLst/>
          </a:prstGeom>
          <a:noFill/>
          <a:ln>
            <a:noFill/>
          </a:ln>
        </p:spPr>
        <p:txBody>
          <a:bodyPr wrap="square" lIns="91425" tIns="91425" rIns="91425" bIns="91425" anchor="ctr" anchorCtr="0"/>
          <a:lstStyle>
            <a:lvl1pPr marL="0" marR="0" lvl="0" indent="0" algn="ctr" rtl="0">
              <a:spcBef>
                <a:spcPts val="0"/>
              </a:spcBef>
              <a:buNone/>
              <a:defRPr sz="1200" b="0" i="0" u="none" strike="noStrike" cap="none">
                <a:solidFill>
                  <a:schemeClr val="dk2"/>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15" name="Shape 15"/>
          <p:cNvSpPr txBox="1">
            <a:spLocks noGrp="1"/>
          </p:cNvSpPr>
          <p:nvPr>
            <p:ph type="sldNum" idx="12"/>
          </p:nvPr>
        </p:nvSpPr>
        <p:spPr>
          <a:xfrm>
            <a:off x="6553200" y="6356350"/>
            <a:ext cx="2133599" cy="365125"/>
          </a:xfrm>
          <a:prstGeom prst="rect">
            <a:avLst/>
          </a:prstGeom>
          <a:noFill/>
          <a:ln>
            <a:noFill/>
          </a:ln>
        </p:spPr>
        <p:txBody>
          <a:bodyPr wrap="square" lIns="91425" tIns="45700" rIns="91425" bIns="45700" anchor="ctr" anchorCtr="0">
            <a:noAutofit/>
          </a:bodyPr>
          <a:lstStyle/>
          <a:p>
            <a:pPr marL="0" marR="0" lvl="0" indent="0" algn="r" rtl="0">
              <a:spcBef>
                <a:spcPts val="0"/>
              </a:spcBef>
              <a:buSzPct val="25000"/>
              <a:buNone/>
            </a:pPr>
            <a:fld id="{00000000-1234-1234-1234-123412341234}" type="slidenum">
              <a:rPr lang="en-AU" sz="1200" b="0" i="0" u="none" strike="noStrike" cap="none">
                <a:solidFill>
                  <a:schemeClr val="dk2"/>
                </a:solidFill>
                <a:latin typeface="Arial"/>
                <a:ea typeface="Arial"/>
                <a:cs typeface="Arial"/>
                <a:sym typeface="Arial"/>
              </a:rPr>
              <a:t>‹#›</a:t>
            </a:fld>
            <a:endParaRPr lang="en-AU" sz="1200" b="0" i="0" u="none" strike="noStrike" cap="none">
              <a:solidFill>
                <a:schemeClr val="dk2"/>
              </a:solidFill>
              <a:latin typeface="Arial"/>
              <a:ea typeface="Arial"/>
              <a:cs typeface="Arial"/>
              <a:sym typeface="Arial"/>
            </a:endParaRPr>
          </a:p>
        </p:txBody>
      </p:sp>
      <p:sp>
        <p:nvSpPr>
          <p:cNvPr id="16" name="Shape 16"/>
          <p:cNvSpPr/>
          <p:nvPr/>
        </p:nvSpPr>
        <p:spPr>
          <a:xfrm>
            <a:off x="274319" y="278165"/>
            <a:ext cx="8595359" cy="1325880"/>
          </a:xfrm>
          <a:prstGeom prst="rect">
            <a:avLst/>
          </a:prstGeom>
          <a:solidFill>
            <a:srgbClr val="FFFFFF">
              <a:alpha val="82745"/>
            </a:srgbClr>
          </a:solidFill>
          <a:ln>
            <a:noFill/>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Arial"/>
              <a:ea typeface="Arial"/>
              <a:cs typeface="Arial"/>
              <a:sym typeface="Arial"/>
            </a:endParaRPr>
          </a:p>
        </p:txBody>
      </p:sp>
      <p:sp>
        <p:nvSpPr>
          <p:cNvPr id="17" name="Shape 17"/>
          <p:cNvSpPr/>
          <p:nvPr/>
        </p:nvSpPr>
        <p:spPr>
          <a:xfrm>
            <a:off x="372862" y="372862"/>
            <a:ext cx="8380519" cy="1118587"/>
          </a:xfrm>
          <a:prstGeom prst="rect">
            <a:avLst/>
          </a:prstGeom>
          <a:solidFill>
            <a:srgbClr val="FFFFFF"/>
          </a:solidFill>
          <a:ln>
            <a:noFill/>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Arial"/>
              <a:ea typeface="Arial"/>
              <a:cs typeface="Arial"/>
              <a:sym typeface="Arial"/>
            </a:endParaRPr>
          </a:p>
        </p:txBody>
      </p:sp>
      <p:sp>
        <p:nvSpPr>
          <p:cNvPr id="18" name="Shape 18"/>
          <p:cNvSpPr txBox="1">
            <a:spLocks noGrp="1"/>
          </p:cNvSpPr>
          <p:nvPr>
            <p:ph type="title"/>
          </p:nvPr>
        </p:nvSpPr>
        <p:spPr>
          <a:xfrm>
            <a:off x="426127" y="408371"/>
            <a:ext cx="8260672" cy="1039426"/>
          </a:xfrm>
          <a:prstGeom prst="rect">
            <a:avLst/>
          </a:prstGeom>
          <a:noFill/>
          <a:ln>
            <a:noFill/>
          </a:ln>
        </p:spPr>
        <p:txBody>
          <a:bodyPr wrap="square" lIns="91425" tIns="91425" rIns="91425" bIns="91425" anchor="ctr" anchorCtr="0"/>
          <a:lstStyle>
            <a:lvl1pPr marL="0" marR="0" lvl="0" indent="0" algn="ctr" rtl="0">
              <a:spcBef>
                <a:spcPts val="0"/>
              </a:spcBef>
              <a:buClr>
                <a:srgbClr val="3477B2"/>
              </a:buClr>
              <a:buFont typeface="Arial"/>
              <a:buNone/>
              <a:defRPr sz="3500" b="0" i="0" u="none" strike="noStrike" cap="none">
                <a:solidFill>
                  <a:srgbClr val="3477B2"/>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9.jpg"/><Relationship Id="rId3" Type="http://schemas.openxmlformats.org/officeDocument/2006/relationships/image" Target="../media/image2.jpg"/><Relationship Id="rId7" Type="http://schemas.openxmlformats.org/officeDocument/2006/relationships/image" Target="../media/image5.png"/><Relationship Id="rId12" Type="http://schemas.openxmlformats.org/officeDocument/2006/relationships/hyperlink" Target="http://www.google.co.nz/url?sa=i&amp;rct=j&amp;q=&amp;esrc=s&amp;source=images&amp;cd=&amp;cad=rja&amp;uact=8&amp;ved=&amp;url=http://www.radionz.co.nz/international/pacific-news/323424/spc-notches-up-long-list-of-achievements-over-past-70-years&amp;psig=AFQjCNHLjNMQSleocqKZ9K138dsNTD_9SQ&amp;ust=1504146944862383"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www.objectconsulting.com.au/" TargetMode="External"/><Relationship Id="rId11" Type="http://schemas.openxmlformats.org/officeDocument/2006/relationships/image" Target="../media/image8.png"/><Relationship Id="rId5" Type="http://schemas.openxmlformats.org/officeDocument/2006/relationships/image" Target="../media/image4.jpg"/><Relationship Id="rId10" Type="http://schemas.openxmlformats.org/officeDocument/2006/relationships/image" Target="../media/image7.jpg"/><Relationship Id="rId4" Type="http://schemas.openxmlformats.org/officeDocument/2006/relationships/image" Target="../media/image3.jpg"/><Relationship Id="rId9" Type="http://schemas.openxmlformats.org/officeDocument/2006/relationships/hyperlink" Target="http://www.google.co.nz/url?url=http://www.ic.gc.ca/app/ccc/srch/nvgt.do?lang%3Deng%26prtl%3D1%26estblmntNo%3D101115400000%26profile%3DcmpltPrfl%26profileId%3D2056%26app%3Dsold&amp;rct=j&amp;frm=1&amp;q=&amp;esrc=s&amp;sa=U&amp;ei=50EXVYC9NM7m8AXIt4D4Ag&amp;ved=0CBUQ9QEwAA&amp;usg=AFQjCNF-N8B67v5Kbngb6LSJgDUZyXi_-w"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Shape 120"/>
          <p:cNvSpPr/>
          <p:nvPr/>
        </p:nvSpPr>
        <p:spPr>
          <a:xfrm>
            <a:off x="467543" y="5589239"/>
            <a:ext cx="8208912" cy="1107945"/>
          </a:xfrm>
          <a:prstGeom prst="rect">
            <a:avLst/>
          </a:prstGeom>
          <a:solidFill>
            <a:schemeClr val="lt1"/>
          </a:solidFill>
          <a:ln w="25400" cap="flat" cmpd="sng">
            <a:solidFill>
              <a:srgbClr val="477298"/>
            </a:solidFill>
            <a:prstDash val="solid"/>
            <a:round/>
            <a:headEnd type="none" w="med" len="med"/>
            <a:tailEnd type="none" w="med" len="med"/>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Arial"/>
              <a:ea typeface="Arial"/>
              <a:cs typeface="Arial"/>
              <a:sym typeface="Arial"/>
            </a:endParaRPr>
          </a:p>
        </p:txBody>
      </p:sp>
      <p:sp>
        <p:nvSpPr>
          <p:cNvPr id="121" name="Shape 121"/>
          <p:cNvSpPr txBox="1">
            <a:spLocks noGrp="1"/>
          </p:cNvSpPr>
          <p:nvPr>
            <p:ph type="title"/>
          </p:nvPr>
        </p:nvSpPr>
        <p:spPr>
          <a:xfrm>
            <a:off x="736456" y="3200399"/>
            <a:ext cx="7696199" cy="1164705"/>
          </a:xfrm>
          <a:prstGeom prst="rect">
            <a:avLst/>
          </a:prstGeom>
          <a:noFill/>
          <a:ln>
            <a:noFill/>
          </a:ln>
        </p:spPr>
        <p:txBody>
          <a:bodyPr wrap="square" lIns="91425" tIns="45700" rIns="91425" bIns="45700" anchor="b" anchorCtr="0">
            <a:noAutofit/>
          </a:bodyPr>
          <a:lstStyle/>
          <a:p>
            <a:pPr marL="0" marR="0" lvl="0" indent="0" algn="ctr" rtl="0">
              <a:spcBef>
                <a:spcPts val="0"/>
              </a:spcBef>
              <a:buClr>
                <a:srgbClr val="224F76"/>
              </a:buClr>
              <a:buSzPct val="25000"/>
              <a:buFont typeface="Arial"/>
              <a:buNone/>
            </a:pPr>
            <a:r>
              <a:rPr lang="en-AU" sz="2800" b="1" i="0" u="none" strike="noStrike" cap="none">
                <a:solidFill>
                  <a:srgbClr val="224F76"/>
                </a:solidFill>
                <a:latin typeface="Arial"/>
                <a:ea typeface="Arial"/>
                <a:cs typeface="Arial"/>
                <a:sym typeface="Arial"/>
              </a:rPr>
              <a:t>(</a:t>
            </a:r>
            <a:r>
              <a:rPr lang="en-AU" sz="2800" b="1"/>
              <a:t>NIUE</a:t>
            </a:r>
            <a:r>
              <a:rPr lang="en-AU" sz="2800" b="1" i="0" u="none" strike="noStrike" cap="none">
                <a:solidFill>
                  <a:srgbClr val="224F76"/>
                </a:solidFill>
                <a:latin typeface="Arial"/>
                <a:ea typeface="Arial"/>
                <a:cs typeface="Arial"/>
                <a:sym typeface="Arial"/>
              </a:rPr>
              <a:t>)</a:t>
            </a:r>
            <a:br>
              <a:rPr lang="en-AU" sz="2800" b="1" i="0" u="none" strike="noStrike" cap="none">
                <a:solidFill>
                  <a:srgbClr val="224F76"/>
                </a:solidFill>
                <a:latin typeface="Arial"/>
                <a:ea typeface="Arial"/>
                <a:cs typeface="Arial"/>
                <a:sym typeface="Arial"/>
              </a:rPr>
            </a:br>
            <a:r>
              <a:rPr lang="en-AU" sz="2800" b="1" i="0" u="none" strike="noStrike" cap="none">
                <a:solidFill>
                  <a:srgbClr val="224F76"/>
                </a:solidFill>
                <a:latin typeface="Arial"/>
                <a:ea typeface="Arial"/>
                <a:cs typeface="Arial"/>
                <a:sym typeface="Arial"/>
              </a:rPr>
              <a:t>(</a:t>
            </a:r>
            <a:r>
              <a:rPr lang="en-AU" sz="2800" b="1"/>
              <a:t>Gaylene Mitikulena Tasmania</a:t>
            </a:r>
            <a:r>
              <a:rPr lang="en-AU" sz="2800" b="1" i="0" u="none" strike="noStrike" cap="none">
                <a:solidFill>
                  <a:srgbClr val="224F76"/>
                </a:solidFill>
                <a:latin typeface="Arial"/>
                <a:ea typeface="Arial"/>
                <a:cs typeface="Arial"/>
                <a:sym typeface="Arial"/>
              </a:rPr>
              <a:t>)</a:t>
            </a:r>
          </a:p>
        </p:txBody>
      </p:sp>
      <p:sp>
        <p:nvSpPr>
          <p:cNvPr id="122" name="Shape 122"/>
          <p:cNvSpPr txBox="1">
            <a:spLocks noGrp="1"/>
          </p:cNvSpPr>
          <p:nvPr>
            <p:ph type="body" idx="1"/>
          </p:nvPr>
        </p:nvSpPr>
        <p:spPr>
          <a:xfrm>
            <a:off x="948013" y="4653135"/>
            <a:ext cx="7696199" cy="523782"/>
          </a:xfrm>
          <a:prstGeom prst="rect">
            <a:avLst/>
          </a:prstGeom>
          <a:noFill/>
          <a:ln>
            <a:noFill/>
          </a:ln>
        </p:spPr>
        <p:txBody>
          <a:bodyPr wrap="square" lIns="91425" tIns="45700" rIns="91425" bIns="45700" anchor="ctr" anchorCtr="0">
            <a:noAutofit/>
          </a:bodyPr>
          <a:lstStyle/>
          <a:p>
            <a:pPr marL="0" marR="0" lvl="0" indent="0" algn="ctr" rtl="0">
              <a:spcBef>
                <a:spcPts val="0"/>
              </a:spcBef>
              <a:buClr>
                <a:schemeClr val="accent1"/>
              </a:buClr>
              <a:buSzPct val="25000"/>
              <a:buFont typeface="Arial"/>
              <a:buNone/>
            </a:pPr>
            <a:r>
              <a:rPr lang="en-AU" sz="2000" b="0" i="0" u="none" strike="noStrike" cap="none">
                <a:solidFill>
                  <a:srgbClr val="FFFFFF"/>
                </a:solidFill>
                <a:latin typeface="Arial"/>
                <a:ea typeface="Arial"/>
                <a:cs typeface="Arial"/>
                <a:sym typeface="Arial"/>
              </a:rPr>
              <a:t>PCRN MEETING 2017 – CRVS FOR DISASTERS</a:t>
            </a:r>
          </a:p>
        </p:txBody>
      </p:sp>
      <p:pic>
        <p:nvPicPr>
          <p:cNvPr id="123" name="Shape 123"/>
          <p:cNvPicPr preferRelativeResize="0"/>
          <p:nvPr/>
        </p:nvPicPr>
        <p:blipFill rotWithShape="1">
          <a:blip r:embed="rId3">
            <a:alphaModFix/>
          </a:blip>
          <a:srcRect/>
          <a:stretch/>
        </p:blipFill>
        <p:spPr>
          <a:xfrm>
            <a:off x="3342528" y="161961"/>
            <a:ext cx="2458944" cy="1578164"/>
          </a:xfrm>
          <a:prstGeom prst="rect">
            <a:avLst/>
          </a:prstGeom>
          <a:solidFill>
            <a:srgbClr val="D8D8D8"/>
          </a:solidFill>
          <a:ln>
            <a:noFill/>
          </a:ln>
        </p:spPr>
      </p:pic>
      <p:pic>
        <p:nvPicPr>
          <p:cNvPr id="124" name="Shape 124"/>
          <p:cNvPicPr preferRelativeResize="0"/>
          <p:nvPr/>
        </p:nvPicPr>
        <p:blipFill rotWithShape="1">
          <a:blip r:embed="rId4">
            <a:alphaModFix/>
          </a:blip>
          <a:srcRect/>
          <a:stretch/>
        </p:blipFill>
        <p:spPr>
          <a:xfrm>
            <a:off x="611560" y="5661248"/>
            <a:ext cx="1122045" cy="963930"/>
          </a:xfrm>
          <a:prstGeom prst="rect">
            <a:avLst/>
          </a:prstGeom>
          <a:noFill/>
          <a:ln>
            <a:noFill/>
          </a:ln>
        </p:spPr>
      </p:pic>
      <p:pic>
        <p:nvPicPr>
          <p:cNvPr id="125" name="Shape 125"/>
          <p:cNvPicPr preferRelativeResize="0"/>
          <p:nvPr/>
        </p:nvPicPr>
        <p:blipFill rotWithShape="1">
          <a:blip r:embed="rId5">
            <a:alphaModFix/>
          </a:blip>
          <a:srcRect/>
          <a:stretch/>
        </p:blipFill>
        <p:spPr>
          <a:xfrm>
            <a:off x="1979711" y="5805264"/>
            <a:ext cx="576064" cy="736212"/>
          </a:xfrm>
          <a:prstGeom prst="rect">
            <a:avLst/>
          </a:prstGeom>
          <a:noFill/>
          <a:ln>
            <a:noFill/>
          </a:ln>
        </p:spPr>
      </p:pic>
      <p:pic>
        <p:nvPicPr>
          <p:cNvPr id="126" name="Shape 126" descr="Object Consulting – Software development for large-scale business applications, Sydney, Melbourne Australia">
            <a:hlinkClick r:id="rId6"/>
          </p:cNvPr>
          <p:cNvPicPr preferRelativeResize="0"/>
          <p:nvPr/>
        </p:nvPicPr>
        <p:blipFill rotWithShape="1">
          <a:blip r:embed="rId7">
            <a:alphaModFix/>
          </a:blip>
          <a:srcRect/>
          <a:stretch/>
        </p:blipFill>
        <p:spPr>
          <a:xfrm>
            <a:off x="2771800" y="6021287"/>
            <a:ext cx="927734" cy="398145"/>
          </a:xfrm>
          <a:prstGeom prst="rect">
            <a:avLst/>
          </a:prstGeom>
          <a:noFill/>
          <a:ln>
            <a:noFill/>
          </a:ln>
        </p:spPr>
      </p:pic>
      <p:pic>
        <p:nvPicPr>
          <p:cNvPr id="127" name="Shape 127"/>
          <p:cNvPicPr preferRelativeResize="0"/>
          <p:nvPr/>
        </p:nvPicPr>
        <p:blipFill rotWithShape="1">
          <a:blip r:embed="rId8">
            <a:alphaModFix/>
          </a:blip>
          <a:srcRect/>
          <a:stretch/>
        </p:blipFill>
        <p:spPr>
          <a:xfrm>
            <a:off x="3923928" y="6021287"/>
            <a:ext cx="1218565" cy="457200"/>
          </a:xfrm>
          <a:prstGeom prst="rect">
            <a:avLst/>
          </a:prstGeom>
          <a:noFill/>
          <a:ln>
            <a:noFill/>
          </a:ln>
        </p:spPr>
      </p:pic>
      <p:pic>
        <p:nvPicPr>
          <p:cNvPr id="128" name="Shape 128" descr="https://encrypted-tbn1.gstatic.com/images?q=tbn:ANd9GcTqyULz4iedKjR5uCCa6tfQkd80Tmt24kvK_0Lr6I-GFdsKi-KNYKACpQ">
            <a:hlinkClick r:id="rId9"/>
          </p:cNvPr>
          <p:cNvPicPr preferRelativeResize="0"/>
          <p:nvPr/>
        </p:nvPicPr>
        <p:blipFill rotWithShape="1">
          <a:blip r:embed="rId10">
            <a:alphaModFix/>
          </a:blip>
          <a:srcRect/>
          <a:stretch/>
        </p:blipFill>
        <p:spPr>
          <a:xfrm>
            <a:off x="5317217" y="5877271"/>
            <a:ext cx="622934" cy="663574"/>
          </a:xfrm>
          <a:prstGeom prst="rect">
            <a:avLst/>
          </a:prstGeom>
          <a:noFill/>
          <a:ln>
            <a:noFill/>
          </a:ln>
        </p:spPr>
      </p:pic>
      <p:pic>
        <p:nvPicPr>
          <p:cNvPr id="129" name="Shape 129"/>
          <p:cNvPicPr preferRelativeResize="0"/>
          <p:nvPr/>
        </p:nvPicPr>
        <p:blipFill rotWithShape="1">
          <a:blip r:embed="rId11">
            <a:alphaModFix/>
          </a:blip>
          <a:srcRect/>
          <a:stretch/>
        </p:blipFill>
        <p:spPr>
          <a:xfrm>
            <a:off x="6156176" y="6093296"/>
            <a:ext cx="988059" cy="340360"/>
          </a:xfrm>
          <a:prstGeom prst="rect">
            <a:avLst/>
          </a:prstGeom>
          <a:noFill/>
          <a:ln>
            <a:noFill/>
          </a:ln>
        </p:spPr>
      </p:pic>
      <p:pic>
        <p:nvPicPr>
          <p:cNvPr id="130" name="Shape 130" descr="Image result for spc">
            <a:hlinkClick r:id="rId12"/>
          </p:cNvPr>
          <p:cNvPicPr preferRelativeResize="0"/>
          <p:nvPr/>
        </p:nvPicPr>
        <p:blipFill rotWithShape="1">
          <a:blip r:embed="rId13">
            <a:alphaModFix/>
          </a:blip>
          <a:srcRect/>
          <a:stretch/>
        </p:blipFill>
        <p:spPr>
          <a:xfrm>
            <a:off x="7308303" y="5983182"/>
            <a:ext cx="1282976" cy="54216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Shape 135"/>
          <p:cNvSpPr txBox="1">
            <a:spLocks noGrp="1"/>
          </p:cNvSpPr>
          <p:nvPr>
            <p:ph type="title"/>
          </p:nvPr>
        </p:nvSpPr>
        <p:spPr>
          <a:xfrm>
            <a:off x="422637" y="612856"/>
            <a:ext cx="8260672" cy="655904"/>
          </a:xfrm>
          <a:prstGeom prst="rect">
            <a:avLst/>
          </a:prstGeom>
          <a:noFill/>
          <a:ln>
            <a:noFill/>
          </a:ln>
        </p:spPr>
        <p:txBody>
          <a:bodyPr wrap="square" lIns="91425" tIns="45700" rIns="91425" bIns="45700" anchor="ctr" anchorCtr="0">
            <a:noAutofit/>
          </a:bodyPr>
          <a:lstStyle/>
          <a:p>
            <a:pPr marL="0" marR="0" lvl="0" indent="0" algn="ctr" rtl="0">
              <a:spcBef>
                <a:spcPts val="0"/>
              </a:spcBef>
              <a:buClr>
                <a:srgbClr val="3477B2"/>
              </a:buClr>
              <a:buSzPct val="25000"/>
              <a:buFont typeface="Arial"/>
              <a:buNone/>
            </a:pPr>
            <a:r>
              <a:rPr lang="en-AU" sz="2800" b="1" i="0" u="none" strike="noStrike" cap="none">
                <a:solidFill>
                  <a:srgbClr val="3477B2"/>
                </a:solidFill>
                <a:latin typeface="Arial"/>
                <a:ea typeface="Arial"/>
                <a:cs typeface="Arial"/>
                <a:sym typeface="Arial"/>
              </a:rPr>
              <a:t>OVERVIEW</a:t>
            </a:r>
          </a:p>
        </p:txBody>
      </p:sp>
      <p:sp>
        <p:nvSpPr>
          <p:cNvPr id="136" name="Shape 136"/>
          <p:cNvSpPr txBox="1"/>
          <p:nvPr/>
        </p:nvSpPr>
        <p:spPr>
          <a:xfrm>
            <a:off x="683575" y="1844825"/>
            <a:ext cx="8136900" cy="4644300"/>
          </a:xfrm>
          <a:prstGeom prst="rect">
            <a:avLst/>
          </a:prstGeom>
          <a:noFill/>
          <a:ln>
            <a:noFill/>
          </a:ln>
        </p:spPr>
        <p:txBody>
          <a:bodyPr wrap="square" lIns="91425" tIns="45700" rIns="91425" bIns="45700" anchor="t" anchorCtr="0">
            <a:noAutofit/>
          </a:bodyPr>
          <a:lstStyle/>
          <a:p>
            <a:pPr marL="342900" marR="0" lvl="0" indent="-342900" algn="l" rtl="0">
              <a:spcBef>
                <a:spcPts val="0"/>
              </a:spcBef>
              <a:spcAft>
                <a:spcPts val="0"/>
              </a:spcAft>
              <a:buClr>
                <a:schemeClr val="dk1"/>
              </a:buClr>
              <a:buSzPct val="100000"/>
              <a:buFont typeface="Arial"/>
              <a:buChar char="•"/>
            </a:pPr>
            <a:r>
              <a:rPr lang="en-AU" sz="2000" b="0" i="0" u="none" strike="noStrike" cap="none">
                <a:solidFill>
                  <a:schemeClr val="dk1"/>
                </a:solidFill>
                <a:latin typeface="Arial"/>
                <a:ea typeface="Arial"/>
                <a:cs typeface="Arial"/>
                <a:sym typeface="Arial"/>
              </a:rPr>
              <a:t>Birth Registration is estimated to be:</a:t>
            </a:r>
            <a:r>
              <a:rPr lang="en-AU" sz="2000">
                <a:solidFill>
                  <a:schemeClr val="dk1"/>
                </a:solidFill>
              </a:rPr>
              <a:t> 100</a:t>
            </a:r>
            <a:r>
              <a:rPr lang="en-AU" sz="2000" b="0" i="0" u="none" strike="noStrike" cap="none">
                <a:solidFill>
                  <a:schemeClr val="dk1"/>
                </a:solidFill>
                <a:latin typeface="Arial"/>
                <a:ea typeface="Arial"/>
                <a:cs typeface="Arial"/>
                <a:sym typeface="Arial"/>
              </a:rPr>
              <a:t>% complete – within 1 month of birth</a:t>
            </a:r>
            <a:r>
              <a:rPr lang="en-AU" sz="2000">
                <a:solidFill>
                  <a:schemeClr val="dk1"/>
                </a:solidFill>
              </a:rPr>
              <a:t>.</a:t>
            </a:r>
          </a:p>
          <a:p>
            <a:pPr marL="342900" marR="0" lvl="0" indent="-342900" algn="l" rtl="0">
              <a:spcBef>
                <a:spcPts val="1000"/>
              </a:spcBef>
              <a:spcAft>
                <a:spcPts val="0"/>
              </a:spcAft>
              <a:buClr>
                <a:schemeClr val="dk1"/>
              </a:buClr>
              <a:buSzPct val="100000"/>
              <a:buFont typeface="Arial"/>
              <a:buChar char="•"/>
            </a:pPr>
            <a:r>
              <a:rPr lang="en-AU" sz="2000">
                <a:solidFill>
                  <a:schemeClr val="dk1"/>
                </a:solidFill>
              </a:rPr>
              <a:t>100% </a:t>
            </a:r>
            <a:r>
              <a:rPr lang="en-AU" sz="2000" b="0" i="0" u="none" strike="noStrike" cap="none">
                <a:solidFill>
                  <a:schemeClr val="dk1"/>
                </a:solidFill>
                <a:latin typeface="Arial"/>
                <a:ea typeface="Arial"/>
                <a:cs typeface="Arial"/>
                <a:sym typeface="Arial"/>
              </a:rPr>
              <a:t>of the</a:t>
            </a:r>
            <a:r>
              <a:rPr lang="en-AU" sz="2000">
                <a:solidFill>
                  <a:schemeClr val="dk1"/>
                </a:solidFill>
              </a:rPr>
              <a:t> </a:t>
            </a:r>
            <a:r>
              <a:rPr lang="en-AU" sz="2000" b="0" i="0" u="none" strike="noStrike" cap="none">
                <a:solidFill>
                  <a:schemeClr val="dk1"/>
                </a:solidFill>
                <a:latin typeface="Arial"/>
                <a:ea typeface="Arial"/>
                <a:cs typeface="Arial"/>
                <a:sym typeface="Arial"/>
              </a:rPr>
              <a:t>population is estimated to have had their birth registered*</a:t>
            </a:r>
          </a:p>
          <a:p>
            <a:pPr marL="342900" marR="0" lvl="0" indent="-342900" algn="l" rtl="0">
              <a:spcBef>
                <a:spcPts val="1000"/>
              </a:spcBef>
              <a:spcAft>
                <a:spcPts val="0"/>
              </a:spcAft>
              <a:buClr>
                <a:schemeClr val="dk1"/>
              </a:buClr>
              <a:buSzPct val="100000"/>
              <a:buFont typeface="Arial"/>
              <a:buChar char="•"/>
            </a:pPr>
            <a:r>
              <a:rPr lang="en-AU" sz="2000" b="0" i="0" u="none" strike="noStrike" cap="none">
                <a:solidFill>
                  <a:schemeClr val="dk1"/>
                </a:solidFill>
                <a:latin typeface="Arial"/>
                <a:ea typeface="Arial"/>
                <a:cs typeface="Arial"/>
                <a:sym typeface="Arial"/>
              </a:rPr>
              <a:t>Birth certificates</a:t>
            </a:r>
            <a:r>
              <a:rPr lang="en-AU" sz="2000">
                <a:solidFill>
                  <a:schemeClr val="dk1"/>
                </a:solidFill>
              </a:rPr>
              <a:t> </a:t>
            </a:r>
            <a:r>
              <a:rPr lang="en-AU" sz="2000" b="0" i="0" u="none" strike="noStrike" cap="none">
                <a:solidFill>
                  <a:schemeClr val="dk1"/>
                </a:solidFill>
                <a:latin typeface="Arial"/>
                <a:ea typeface="Arial"/>
                <a:cs typeface="Arial"/>
                <a:sym typeface="Arial"/>
              </a:rPr>
              <a:t>are</a:t>
            </a:r>
            <a:r>
              <a:rPr lang="en-AU" sz="2000">
                <a:solidFill>
                  <a:schemeClr val="dk1"/>
                </a:solidFill>
              </a:rPr>
              <a:t> </a:t>
            </a:r>
            <a:r>
              <a:rPr lang="en-AU" sz="2000" b="0" i="0" u="none" strike="noStrike" cap="none">
                <a:solidFill>
                  <a:schemeClr val="dk1"/>
                </a:solidFill>
                <a:latin typeface="Arial"/>
                <a:ea typeface="Arial"/>
                <a:cs typeface="Arial"/>
                <a:sym typeface="Arial"/>
              </a:rPr>
              <a:t>provided for all births </a:t>
            </a:r>
          </a:p>
          <a:p>
            <a:pPr marL="342900" marR="0" lvl="0" indent="-342900" algn="l" rtl="0">
              <a:spcBef>
                <a:spcPts val="1000"/>
              </a:spcBef>
              <a:spcAft>
                <a:spcPts val="0"/>
              </a:spcAft>
              <a:buClr>
                <a:schemeClr val="dk1"/>
              </a:buClr>
              <a:buSzPct val="100000"/>
              <a:buFont typeface="Arial"/>
              <a:buChar char="•"/>
            </a:pPr>
            <a:r>
              <a:rPr lang="en-AU" sz="2000" b="0" i="0" u="none" strike="noStrike" cap="none">
                <a:solidFill>
                  <a:schemeClr val="dk1"/>
                </a:solidFill>
                <a:latin typeface="Arial"/>
                <a:ea typeface="Arial"/>
                <a:cs typeface="Arial"/>
                <a:sym typeface="Arial"/>
              </a:rPr>
              <a:t>Death Registration is estimated to be</a:t>
            </a:r>
            <a:r>
              <a:rPr lang="en-AU" sz="2000">
                <a:solidFill>
                  <a:schemeClr val="dk1"/>
                </a:solidFill>
              </a:rPr>
              <a:t> at least 100% </a:t>
            </a:r>
            <a:r>
              <a:rPr lang="en-AU" sz="2000" b="0" i="0" u="none" strike="noStrike" cap="none">
                <a:solidFill>
                  <a:schemeClr val="dk1"/>
                </a:solidFill>
                <a:latin typeface="Arial"/>
                <a:ea typeface="Arial"/>
                <a:cs typeface="Arial"/>
                <a:sym typeface="Arial"/>
              </a:rPr>
              <a:t>complete – within 1 </a:t>
            </a:r>
            <a:r>
              <a:rPr lang="en-AU" sz="2000">
                <a:solidFill>
                  <a:schemeClr val="dk1"/>
                </a:solidFill>
              </a:rPr>
              <a:t>week.</a:t>
            </a:r>
          </a:p>
          <a:p>
            <a:pPr marL="342900" marR="0" lvl="0" indent="-342900" algn="l" rtl="0">
              <a:spcBef>
                <a:spcPts val="1000"/>
              </a:spcBef>
              <a:spcAft>
                <a:spcPts val="0"/>
              </a:spcAft>
              <a:buClr>
                <a:schemeClr val="dk1"/>
              </a:buClr>
              <a:buSzPct val="100000"/>
              <a:buFont typeface="Arial"/>
              <a:buChar char="•"/>
            </a:pPr>
            <a:r>
              <a:rPr lang="en-AU" sz="2000" b="0" i="0" u="none" strike="noStrike" cap="none">
                <a:solidFill>
                  <a:schemeClr val="dk1"/>
                </a:solidFill>
                <a:latin typeface="Arial"/>
                <a:ea typeface="Arial"/>
                <a:cs typeface="Arial"/>
                <a:sym typeface="Arial"/>
              </a:rPr>
              <a:t>Cause of death (from a medical certificate) is provided for</a:t>
            </a:r>
            <a:r>
              <a:rPr lang="en-AU" sz="2000">
                <a:solidFill>
                  <a:schemeClr val="dk1"/>
                </a:solidFill>
              </a:rPr>
              <a:t> 100</a:t>
            </a:r>
            <a:r>
              <a:rPr lang="en-AU" sz="2000" b="0" i="0" u="none" strike="noStrike" cap="none">
                <a:solidFill>
                  <a:schemeClr val="dk1"/>
                </a:solidFill>
                <a:latin typeface="Arial"/>
                <a:ea typeface="Arial"/>
                <a:cs typeface="Arial"/>
                <a:sym typeface="Arial"/>
              </a:rPr>
              <a:t>% of all deaths</a:t>
            </a:r>
          </a:p>
          <a:p>
            <a:pPr marL="342900" marR="0" lvl="0" indent="-342900" algn="l" rtl="0">
              <a:spcBef>
                <a:spcPts val="1000"/>
              </a:spcBef>
              <a:spcAft>
                <a:spcPts val="0"/>
              </a:spcAft>
              <a:buClr>
                <a:schemeClr val="dk1"/>
              </a:buClr>
              <a:buSzPct val="100000"/>
              <a:buFont typeface="Arial"/>
              <a:buChar char="•"/>
            </a:pPr>
            <a:r>
              <a:rPr lang="en-AU" sz="2000">
                <a:solidFill>
                  <a:schemeClr val="dk1"/>
                </a:solidFill>
              </a:rPr>
              <a:t>Adhoc Coordination Committee includes members from the Health Dept, Justice, Lands &amp; Community Services and the Statistics Unit.  Chair is the DG for MoSS.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Shape 141"/>
          <p:cNvSpPr txBox="1">
            <a:spLocks noGrp="1"/>
          </p:cNvSpPr>
          <p:nvPr>
            <p:ph type="title"/>
          </p:nvPr>
        </p:nvSpPr>
        <p:spPr>
          <a:xfrm>
            <a:off x="422637" y="612856"/>
            <a:ext cx="8260672" cy="655904"/>
          </a:xfrm>
          <a:prstGeom prst="rect">
            <a:avLst/>
          </a:prstGeom>
          <a:noFill/>
          <a:ln>
            <a:noFill/>
          </a:ln>
        </p:spPr>
        <p:txBody>
          <a:bodyPr wrap="square" lIns="91425" tIns="45700" rIns="91425" bIns="45700" anchor="ctr" anchorCtr="0">
            <a:noAutofit/>
          </a:bodyPr>
          <a:lstStyle/>
          <a:p>
            <a:pPr marL="0" marR="0" lvl="0" indent="0" algn="ctr" rtl="0">
              <a:spcBef>
                <a:spcPts val="0"/>
              </a:spcBef>
              <a:buClr>
                <a:srgbClr val="3477B2"/>
              </a:buClr>
              <a:buSzPct val="25000"/>
              <a:buFont typeface="Arial"/>
              <a:buNone/>
            </a:pPr>
            <a:r>
              <a:rPr lang="en-AU" sz="2800" b="1" i="0" u="none" strike="noStrike" cap="none">
                <a:solidFill>
                  <a:srgbClr val="3477B2"/>
                </a:solidFill>
                <a:latin typeface="Arial"/>
                <a:ea typeface="Arial"/>
                <a:cs typeface="Arial"/>
                <a:sym typeface="Arial"/>
              </a:rPr>
              <a:t>DATA STORAGE AND PROTECTION</a:t>
            </a:r>
          </a:p>
        </p:txBody>
      </p:sp>
      <p:sp>
        <p:nvSpPr>
          <p:cNvPr id="142" name="Shape 142"/>
          <p:cNvSpPr txBox="1"/>
          <p:nvPr/>
        </p:nvSpPr>
        <p:spPr>
          <a:xfrm>
            <a:off x="683568" y="1844824"/>
            <a:ext cx="8136903" cy="4196019"/>
          </a:xfrm>
          <a:prstGeom prst="rect">
            <a:avLst/>
          </a:prstGeom>
          <a:noFill/>
          <a:ln>
            <a:noFill/>
          </a:ln>
        </p:spPr>
        <p:txBody>
          <a:bodyPr wrap="square" lIns="91425" tIns="45700" rIns="91425" bIns="45700" anchor="t" anchorCtr="0">
            <a:noAutofit/>
          </a:bodyPr>
          <a:lstStyle/>
          <a:p>
            <a:pPr marL="0" marR="0" lvl="0" indent="0" algn="l" rtl="0">
              <a:spcBef>
                <a:spcPts val="0"/>
              </a:spcBef>
              <a:spcAft>
                <a:spcPts val="0"/>
              </a:spcAft>
              <a:buNone/>
            </a:pPr>
            <a:endParaRPr sz="1800" b="0" i="0" u="none" strike="noStrike" cap="none">
              <a:solidFill>
                <a:schemeClr val="dk1"/>
              </a:solidFill>
              <a:latin typeface="Arial"/>
              <a:ea typeface="Arial"/>
              <a:cs typeface="Arial"/>
              <a:sym typeface="Arial"/>
            </a:endParaRPr>
          </a:p>
          <a:p>
            <a:pPr marL="342900" marR="0" lvl="0" indent="-342900" algn="l" rtl="0">
              <a:spcBef>
                <a:spcPts val="1000"/>
              </a:spcBef>
              <a:spcAft>
                <a:spcPts val="0"/>
              </a:spcAft>
              <a:buClr>
                <a:schemeClr val="dk1"/>
              </a:buClr>
              <a:buSzPct val="100000"/>
              <a:buFont typeface="Arial"/>
              <a:buChar char="•"/>
            </a:pPr>
            <a:r>
              <a:rPr lang="en-AU" sz="2000">
                <a:solidFill>
                  <a:schemeClr val="dk1"/>
                </a:solidFill>
              </a:rPr>
              <a:t>CR data is stored in the Dept. of Justice, Lands &amp; Surveying and Community Services. </a:t>
            </a:r>
            <a:r>
              <a:rPr lang="en-AU" sz="2000" b="0" i="0" u="none" strike="noStrike" cap="none">
                <a:solidFill>
                  <a:schemeClr val="dk1"/>
                </a:solidFill>
                <a:latin typeface="Arial"/>
                <a:ea typeface="Arial"/>
                <a:cs typeface="Arial"/>
                <a:sym typeface="Arial"/>
              </a:rPr>
              <a:t> </a:t>
            </a:r>
          </a:p>
          <a:p>
            <a:pPr marL="342900" marR="0" lvl="0" indent="-342900" algn="l" rtl="0">
              <a:spcBef>
                <a:spcPts val="1000"/>
              </a:spcBef>
              <a:spcAft>
                <a:spcPts val="0"/>
              </a:spcAft>
              <a:buClr>
                <a:schemeClr val="dk1"/>
              </a:buClr>
              <a:buSzPct val="100000"/>
              <a:buFont typeface="Arial"/>
              <a:buChar char="•"/>
            </a:pPr>
            <a:r>
              <a:rPr lang="en-AU" sz="2000">
                <a:solidFill>
                  <a:schemeClr val="dk1"/>
                </a:solidFill>
              </a:rPr>
              <a:t>Records are stored in hardcopy form, and an electronic spreadsheet in the Dept. of Justice.  However, there is no central database which can be accessed by the Health or Statistics Unit.  Ideally, we need a database that can be accessed by all parties in the Coordinating Committee.</a:t>
            </a:r>
          </a:p>
          <a:p>
            <a:pPr marL="342900" marR="0" lvl="0" indent="-342900" algn="l" rtl="0">
              <a:spcBef>
                <a:spcPts val="1000"/>
              </a:spcBef>
              <a:spcAft>
                <a:spcPts val="0"/>
              </a:spcAft>
              <a:buClr>
                <a:schemeClr val="dk1"/>
              </a:buClr>
              <a:buSzPct val="100000"/>
              <a:buFont typeface="Arial"/>
              <a:buChar char="•"/>
            </a:pPr>
            <a:r>
              <a:rPr lang="en-AU" sz="2000">
                <a:solidFill>
                  <a:schemeClr val="dk1"/>
                </a:solidFill>
              </a:rPr>
              <a:t>Data is currently not backed up or stored in the main Government Service off site, so there is a need to work in this area.</a:t>
            </a:r>
            <a:r>
              <a:rPr lang="en-AU"/>
              <a:t>  </a:t>
            </a:r>
          </a:p>
          <a:p>
            <a:pPr marL="342900" marR="0" lvl="0" indent="-342900" algn="l" rtl="0">
              <a:spcBef>
                <a:spcPts val="1000"/>
              </a:spcBef>
              <a:spcAft>
                <a:spcPts val="0"/>
              </a:spcAft>
              <a:buClr>
                <a:schemeClr val="dk1"/>
              </a:buClr>
              <a:buFont typeface="Arial"/>
              <a:buNone/>
            </a:pPr>
            <a:endParaRPr sz="2000" b="0" i="0" u="none" strike="noStrike" cap="none">
              <a:solidFill>
                <a:schemeClr val="dk1"/>
              </a:solidFill>
              <a:latin typeface="Arial"/>
              <a:ea typeface="Arial"/>
              <a:cs typeface="Arial"/>
              <a:sym typeface="Arial"/>
            </a:endParaRPr>
          </a:p>
          <a:p>
            <a:pPr marL="342900" marR="0" lvl="0" indent="-342900" algn="l" rtl="0">
              <a:spcBef>
                <a:spcPts val="1000"/>
              </a:spcBef>
              <a:spcAft>
                <a:spcPts val="0"/>
              </a:spcAft>
              <a:buClr>
                <a:schemeClr val="dk1"/>
              </a:buClr>
              <a:buFont typeface="Arial"/>
              <a:buNone/>
            </a:pPr>
            <a:endParaRPr sz="2000" b="0" i="0" u="none" strike="noStrike" cap="none">
              <a:solidFill>
                <a:schemeClr val="dk1"/>
              </a:solidFill>
              <a:latin typeface="Arial"/>
              <a:ea typeface="Arial"/>
              <a:cs typeface="Arial"/>
              <a:sym typeface="Arial"/>
            </a:endParaRPr>
          </a:p>
          <a:p>
            <a:pPr marL="342900" marR="0" lvl="0" indent="-342900" algn="l" rtl="0">
              <a:spcBef>
                <a:spcPts val="1000"/>
              </a:spcBef>
              <a:spcAft>
                <a:spcPts val="0"/>
              </a:spcAft>
              <a:buClr>
                <a:schemeClr val="dk1"/>
              </a:buClr>
              <a:buFont typeface="Arial"/>
              <a:buNone/>
            </a:pPr>
            <a:endParaRPr sz="2000" b="0" i="0" u="none" strike="noStrike" cap="none">
              <a:solidFill>
                <a:schemeClr val="dk1"/>
              </a:solidFill>
              <a:latin typeface="Arial"/>
              <a:ea typeface="Arial"/>
              <a:cs typeface="Arial"/>
              <a:sym typeface="Arial"/>
            </a:endParaRPr>
          </a:p>
          <a:p>
            <a:pPr marL="342900" marR="0" lvl="0" indent="-342900" algn="l" rtl="0">
              <a:spcBef>
                <a:spcPts val="1000"/>
              </a:spcBef>
              <a:spcAft>
                <a:spcPts val="0"/>
              </a:spcAft>
              <a:buClr>
                <a:schemeClr val="dk1"/>
              </a:buClr>
              <a:buFont typeface="Arial"/>
              <a:buNone/>
            </a:pPr>
            <a:endParaRPr sz="2000" b="0" i="0" u="none" strike="noStrike" cap="none">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Shape 147"/>
          <p:cNvSpPr txBox="1">
            <a:spLocks noGrp="1"/>
          </p:cNvSpPr>
          <p:nvPr>
            <p:ph type="title"/>
          </p:nvPr>
        </p:nvSpPr>
        <p:spPr>
          <a:xfrm>
            <a:off x="422637" y="612856"/>
            <a:ext cx="8260672" cy="655904"/>
          </a:xfrm>
          <a:prstGeom prst="rect">
            <a:avLst/>
          </a:prstGeom>
          <a:noFill/>
          <a:ln>
            <a:noFill/>
          </a:ln>
        </p:spPr>
        <p:txBody>
          <a:bodyPr wrap="square" lIns="91425" tIns="45700" rIns="91425" bIns="45700" anchor="ctr" anchorCtr="0">
            <a:noAutofit/>
          </a:bodyPr>
          <a:lstStyle/>
          <a:p>
            <a:pPr marL="0" marR="0" lvl="0" indent="0" algn="ctr" rtl="0">
              <a:spcBef>
                <a:spcPts val="0"/>
              </a:spcBef>
              <a:buClr>
                <a:srgbClr val="3477B2"/>
              </a:buClr>
              <a:buSzPct val="25000"/>
              <a:buFont typeface="Arial"/>
              <a:buNone/>
            </a:pPr>
            <a:r>
              <a:rPr lang="en-AU" sz="2520" b="1" i="0" u="none" strike="noStrike" cap="none">
                <a:solidFill>
                  <a:srgbClr val="3477B2"/>
                </a:solidFill>
                <a:latin typeface="Arial"/>
                <a:ea typeface="Arial"/>
                <a:cs typeface="Arial"/>
                <a:sym typeface="Arial"/>
              </a:rPr>
              <a:t>MAJOR CHALLENGES FOR CRVS </a:t>
            </a:r>
            <a:br>
              <a:rPr lang="en-AU" sz="2520" b="1" i="0" u="none" strike="noStrike" cap="none">
                <a:solidFill>
                  <a:srgbClr val="3477B2"/>
                </a:solidFill>
                <a:latin typeface="Arial"/>
                <a:ea typeface="Arial"/>
                <a:cs typeface="Arial"/>
                <a:sym typeface="Arial"/>
              </a:rPr>
            </a:br>
            <a:r>
              <a:rPr lang="en-AU" sz="2520" b="1" i="0" u="none" strike="noStrike" cap="none">
                <a:solidFill>
                  <a:srgbClr val="3477B2"/>
                </a:solidFill>
                <a:latin typeface="Arial"/>
                <a:ea typeface="Arial"/>
                <a:cs typeface="Arial"/>
                <a:sym typeface="Arial"/>
              </a:rPr>
              <a:t>(PRE AND POST DISASTER)</a:t>
            </a:r>
          </a:p>
        </p:txBody>
      </p:sp>
      <p:sp>
        <p:nvSpPr>
          <p:cNvPr id="148" name="Shape 148"/>
          <p:cNvSpPr txBox="1"/>
          <p:nvPr/>
        </p:nvSpPr>
        <p:spPr>
          <a:xfrm>
            <a:off x="656400" y="1826724"/>
            <a:ext cx="8136900" cy="4880400"/>
          </a:xfrm>
          <a:prstGeom prst="rect">
            <a:avLst/>
          </a:prstGeom>
          <a:noFill/>
          <a:ln>
            <a:noFill/>
          </a:ln>
        </p:spPr>
        <p:txBody>
          <a:bodyPr wrap="square" lIns="91425" tIns="45700" rIns="91425" bIns="45700" anchor="t" anchorCtr="0">
            <a:noAutofit/>
          </a:bodyPr>
          <a:lstStyle/>
          <a:p>
            <a:pPr marL="342900" marR="0" lvl="0" indent="-342900" algn="l" rtl="0">
              <a:spcBef>
                <a:spcPts val="0"/>
              </a:spcBef>
              <a:spcAft>
                <a:spcPts val="0"/>
              </a:spcAft>
              <a:buClr>
                <a:schemeClr val="dk1"/>
              </a:buClr>
              <a:buSzPct val="100000"/>
              <a:buFont typeface="Arial"/>
              <a:buChar char="•"/>
            </a:pPr>
            <a:r>
              <a:rPr lang="en-AU" sz="1800">
                <a:solidFill>
                  <a:schemeClr val="dk1"/>
                </a:solidFill>
              </a:rPr>
              <a:t>Issue 1: No Centralised CRVS Database which is Backed up nor is information stored off-site.</a:t>
            </a:r>
          </a:p>
          <a:p>
            <a:pPr marL="800100" marR="0" lvl="1" indent="-342900" algn="l" rtl="0">
              <a:spcBef>
                <a:spcPts val="600"/>
              </a:spcBef>
              <a:spcAft>
                <a:spcPts val="0"/>
              </a:spcAft>
              <a:buClr>
                <a:schemeClr val="dk1"/>
              </a:buClr>
              <a:buSzPct val="100000"/>
              <a:buFont typeface="Courier New"/>
              <a:buChar char="o"/>
            </a:pPr>
            <a:r>
              <a:rPr lang="en-AU" sz="1600">
                <a:solidFill>
                  <a:schemeClr val="dk1"/>
                </a:solidFill>
              </a:rPr>
              <a:t>Need to have electronic data, and not rely on hardcopies only.  Not one Department has all the information required for a comprehensive CRVS system.</a:t>
            </a:r>
          </a:p>
          <a:p>
            <a:pPr marL="800100" marR="0" lvl="1" indent="-342900" algn="l" rtl="0">
              <a:spcBef>
                <a:spcPts val="600"/>
              </a:spcBef>
              <a:spcAft>
                <a:spcPts val="0"/>
              </a:spcAft>
              <a:buClr>
                <a:schemeClr val="dk1"/>
              </a:buClr>
              <a:buSzPct val="100000"/>
              <a:buFont typeface="Courier New"/>
              <a:buChar char="o"/>
            </a:pPr>
            <a:r>
              <a:rPr lang="en-AU" sz="1600">
                <a:solidFill>
                  <a:schemeClr val="dk1"/>
                </a:solidFill>
              </a:rPr>
              <a:t>With the small numbers of entries, it is possible to develop a centralised database which Health, Justice and Statistics can have access to, and of which they can contribute to, so that in the event of a disaster, information is readily available or accessible.</a:t>
            </a:r>
          </a:p>
          <a:p>
            <a:pPr marL="0" marR="0" lvl="0" indent="0" algn="l" rtl="0">
              <a:spcBef>
                <a:spcPts val="600"/>
              </a:spcBef>
              <a:spcAft>
                <a:spcPts val="0"/>
              </a:spcAft>
              <a:buNone/>
            </a:pPr>
            <a:endParaRPr sz="1600">
              <a:solidFill>
                <a:schemeClr val="dk1"/>
              </a:solidFill>
            </a:endParaRPr>
          </a:p>
          <a:p>
            <a:pPr lvl="0" rtl="0">
              <a:spcBef>
                <a:spcPts val="0"/>
              </a:spcBef>
              <a:buNone/>
            </a:pPr>
            <a:endParaRPr sz="1600">
              <a:solidFill>
                <a:schemeClr val="dk1"/>
              </a:solidFill>
            </a:endParaRPr>
          </a:p>
          <a:p>
            <a:pPr marL="0" marR="0" lvl="0" indent="0" algn="l" rtl="0">
              <a:spcBef>
                <a:spcPts val="600"/>
              </a:spcBef>
              <a:spcAft>
                <a:spcPts val="0"/>
              </a:spcAft>
              <a:buNone/>
            </a:pPr>
            <a:endParaRPr sz="1600">
              <a:solidFill>
                <a:schemeClr val="dk1"/>
              </a:solidFill>
            </a:endParaRPr>
          </a:p>
          <a:p>
            <a:pPr marL="0" marR="0" lvl="0" indent="0" algn="l" rtl="0">
              <a:spcBef>
                <a:spcPts val="600"/>
              </a:spcBef>
              <a:spcAft>
                <a:spcPts val="0"/>
              </a:spcAft>
              <a:buNone/>
            </a:pPr>
            <a:endParaRPr sz="1600">
              <a:solidFill>
                <a:schemeClr val="dk1"/>
              </a:solidFill>
            </a:endParaRPr>
          </a:p>
          <a:p>
            <a:pPr marL="342900" marR="0" lvl="0" indent="-342900" algn="l" rtl="0">
              <a:spcBef>
                <a:spcPts val="600"/>
              </a:spcBef>
              <a:spcAft>
                <a:spcPts val="0"/>
              </a:spcAft>
              <a:buClr>
                <a:schemeClr val="dk1"/>
              </a:buClr>
              <a:buFont typeface="Arial"/>
              <a:buNone/>
            </a:pPr>
            <a:endParaRPr sz="1600" b="0" i="0" u="none" strike="noStrike" cap="none">
              <a:solidFill>
                <a:schemeClr val="dk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Shape 153"/>
          <p:cNvSpPr txBox="1">
            <a:spLocks noGrp="1"/>
          </p:cNvSpPr>
          <p:nvPr>
            <p:ph type="title"/>
          </p:nvPr>
        </p:nvSpPr>
        <p:spPr>
          <a:xfrm>
            <a:off x="422637" y="612856"/>
            <a:ext cx="8260672" cy="655904"/>
          </a:xfrm>
          <a:prstGeom prst="rect">
            <a:avLst/>
          </a:prstGeom>
          <a:noFill/>
          <a:ln>
            <a:noFill/>
          </a:ln>
        </p:spPr>
        <p:txBody>
          <a:bodyPr wrap="square" lIns="91425" tIns="45700" rIns="91425" bIns="45700" anchor="ctr" anchorCtr="0">
            <a:noAutofit/>
          </a:bodyPr>
          <a:lstStyle/>
          <a:p>
            <a:pPr marL="0" marR="0" lvl="0" indent="0" algn="ctr" rtl="0">
              <a:spcBef>
                <a:spcPts val="0"/>
              </a:spcBef>
              <a:buClr>
                <a:srgbClr val="3477B2"/>
              </a:buClr>
              <a:buSzPct val="25000"/>
              <a:buFont typeface="Arial"/>
              <a:buNone/>
            </a:pPr>
            <a:r>
              <a:rPr lang="en-AU" sz="2800" b="1" i="0" u="none" strike="noStrike" cap="none">
                <a:solidFill>
                  <a:srgbClr val="3477B2"/>
                </a:solidFill>
                <a:latin typeface="Arial"/>
                <a:ea typeface="Arial"/>
                <a:cs typeface="Arial"/>
                <a:sym typeface="Arial"/>
              </a:rPr>
              <a:t>DISASTER SCALE UP</a:t>
            </a:r>
          </a:p>
        </p:txBody>
      </p:sp>
      <p:sp>
        <p:nvSpPr>
          <p:cNvPr id="154" name="Shape 154"/>
          <p:cNvSpPr txBox="1"/>
          <p:nvPr/>
        </p:nvSpPr>
        <p:spPr>
          <a:xfrm>
            <a:off x="683568" y="1844824"/>
            <a:ext cx="8136903" cy="2554544"/>
          </a:xfrm>
          <a:prstGeom prst="rect">
            <a:avLst/>
          </a:prstGeom>
          <a:noFill/>
          <a:ln>
            <a:noFill/>
          </a:ln>
        </p:spPr>
        <p:txBody>
          <a:bodyPr wrap="square" lIns="91425" tIns="45700" rIns="91425" bIns="45700" anchor="t" anchorCtr="0">
            <a:noAutofit/>
          </a:bodyPr>
          <a:lstStyle/>
          <a:p>
            <a:pPr marL="342900" marR="0" lvl="0" indent="-342900" algn="l" rtl="0">
              <a:spcBef>
                <a:spcPts val="600"/>
              </a:spcBef>
              <a:spcAft>
                <a:spcPts val="0"/>
              </a:spcAft>
              <a:buClr>
                <a:schemeClr val="dk1"/>
              </a:buClr>
              <a:buSzPct val="100000"/>
              <a:buFont typeface="Arial"/>
              <a:buChar char="•"/>
            </a:pPr>
            <a:r>
              <a:rPr lang="en-AU" sz="2000">
                <a:solidFill>
                  <a:schemeClr val="dk1"/>
                </a:solidFill>
              </a:rPr>
              <a:t>A major Challenge would be to reconcile the CRVS information post Disaster.</a:t>
            </a:r>
          </a:p>
          <a:p>
            <a:pPr marL="342900" marR="0" lvl="0" indent="-342900" algn="l" rtl="0">
              <a:spcBef>
                <a:spcPts val="600"/>
              </a:spcBef>
              <a:spcAft>
                <a:spcPts val="0"/>
              </a:spcAft>
              <a:buClr>
                <a:schemeClr val="dk1"/>
              </a:buClr>
              <a:buSzPct val="100000"/>
              <a:buFont typeface="Arial"/>
              <a:buChar char="•"/>
            </a:pPr>
            <a:r>
              <a:rPr lang="en-AU" sz="2000">
                <a:solidFill>
                  <a:schemeClr val="dk1"/>
                </a:solidFill>
              </a:rPr>
              <a:t>There will be information held by other Depts. which can be collated as a starting point such as school enrolment records, patient records, tax records, and population census records; all of which are not stored in a centralised system.</a:t>
            </a:r>
          </a:p>
          <a:p>
            <a:pPr marL="342900" marR="0" lvl="0" indent="-342900" algn="l" rtl="0">
              <a:spcBef>
                <a:spcPts val="600"/>
              </a:spcBef>
              <a:spcAft>
                <a:spcPts val="0"/>
              </a:spcAft>
              <a:buClr>
                <a:schemeClr val="dk1"/>
              </a:buClr>
              <a:buFont typeface="Arial"/>
              <a:buChar char="•"/>
            </a:pPr>
            <a:endParaRPr sz="2000">
              <a:solidFill>
                <a:schemeClr val="dk1"/>
              </a:solidFill>
            </a:endParaRPr>
          </a:p>
        </p:txBody>
      </p:sp>
    </p:spTree>
  </p:cSld>
  <p:clrMapOvr>
    <a:masterClrMapping/>
  </p:clrMapOvr>
</p:sld>
</file>

<file path=ppt/theme/theme1.xml><?xml version="1.0" encoding="utf-8"?>
<a:theme xmlns:a="http://schemas.openxmlformats.org/drawingml/2006/main" name="Apothecary">
  <a:themeElements>
    <a:clrScheme name="Elemental">
      <a:dk1>
        <a:srgbClr val="000000"/>
      </a:dk1>
      <a:lt1>
        <a:srgbClr val="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372</Words>
  <Application>Microsoft Office PowerPoint</Application>
  <PresentationFormat>On-screen Show (4:3)</PresentationFormat>
  <Paragraphs>26</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Apothecary</vt:lpstr>
      <vt:lpstr>(NIUE) (Gaylene Mitikulena Tasmania)</vt:lpstr>
      <vt:lpstr>OVERVIEW</vt:lpstr>
      <vt:lpstr>DATA STORAGE AND PROTECTION</vt:lpstr>
      <vt:lpstr>MAJOR CHALLENGES FOR CRVS  (PRE AND POST DISASTER)</vt:lpstr>
      <vt:lpstr>DISASTER SCALE UP</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(NIUE) (Gaylene Mitikulena Tasmania)</dc:title>
  <dc:creator>Selesitina Faamoe</dc:creator>
  <cp:lastModifiedBy>Selesitina Faamoe</cp:lastModifiedBy>
  <cp:revision>1</cp:revision>
  <dcterms:modified xsi:type="dcterms:W3CDTF">2017-09-25T01:51:29Z</dcterms:modified>
</cp:coreProperties>
</file>