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8" r:id="rId5"/>
    <p:sldId id="269" r:id="rId6"/>
    <p:sldId id="266" r:id="rId7"/>
    <p:sldId id="267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1A4F-77D7-4F5C-B411-13E18B07ACCB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405B4-95C7-431F-A962-E3535117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05B4-95C7-431F-A962-E35351173D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F58-9144-47E7-91A8-084BC669DAA2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6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28-9244-4DF2-AE4D-08F9AFB44CB8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56C7-63E7-4FA9-B9FF-2F839C58EF6E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ADE4-3466-475C-B6DE-D47C705D1FF6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A2F1-BA45-48BE-AE01-645E6E4DF374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9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668C-7BA1-44B2-8E58-24E283C9618B}" type="datetime1">
              <a:rPr lang="en-GB" smtClean="0"/>
              <a:t>16-04-18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BDE6-CBFD-4FE6-9DA3-9D9C6E7398E4}" type="datetime1">
              <a:rPr lang="en-GB" smtClean="0"/>
              <a:t>16-04-18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FBB1-F1B2-4EAD-A242-2C76680BED23}" type="datetime1">
              <a:rPr lang="en-GB" smtClean="0"/>
              <a:t>16-04-18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7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B71F-142C-4ADB-9816-06A4E320238A}" type="datetime1">
              <a:rPr lang="en-GB" smtClean="0"/>
              <a:t>16-04-18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50B0-A81E-4B4A-B860-4E7BB96A8DC2}" type="datetime1">
              <a:rPr lang="en-GB" smtClean="0"/>
              <a:t>16-04-18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1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FB4-9040-4FC3-9F33-EBB1B1E151FD}" type="datetime1">
              <a:rPr lang="en-GB" smtClean="0"/>
              <a:t>16-04-18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882-DF81-4B59-BC29-E39980615D13}" type="datetime1">
              <a:rPr lang="en-GB" smtClean="0"/>
              <a:t>16-04-18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99B4-AB19-4485-9432-4CB551B2C7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Excel_Sheet1.xlsx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Bhutan’s experience on TA projects in improving national CRVS system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 flipV="1">
            <a:off x="335479" y="3271170"/>
            <a:ext cx="8412063" cy="45719"/>
          </a:xfrm>
          <a:prstGeom prst="line">
            <a:avLst/>
          </a:prstGeom>
          <a:noFill/>
          <a:ln w="19050">
            <a:solidFill>
              <a:srgbClr val="73737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8457" y="1320799"/>
            <a:ext cx="584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Civil Registration &amp; Vital Statistics Decade 2016-2024</a:t>
            </a:r>
            <a:endParaRPr lang="en-US" dirty="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35479" y="3347768"/>
            <a:ext cx="61546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891D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Objective 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891D1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: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31F1F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Establish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PGothic" pitchFamily="34" charset="-128"/>
                <a:cs typeface="Times New Roman" pitchFamily="18" charset="0"/>
              </a:rPr>
              <a:t> National Coordination Mechanism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398336" y="3921377"/>
            <a:ext cx="77070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Objective 2: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Conduct Rapid and Comprehensive Assessment of the CRVS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system of Bhutan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417616" y="4734713"/>
            <a:ext cx="7707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Objective 3: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Baseline and national targets for CRVS system of Bhutan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0033" y="807173"/>
            <a:ext cx="8042954" cy="2305050"/>
            <a:chOff x="520478" y="626838"/>
            <a:chExt cx="8042954" cy="2305050"/>
          </a:xfrm>
        </p:grpSpPr>
        <p:sp>
          <p:nvSpPr>
            <p:cNvPr id="14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20478" y="626838"/>
              <a:ext cx="8008937" cy="105410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b="0"/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568782" y="1690468"/>
              <a:ext cx="7994650" cy="1241420"/>
              <a:chOff x="742950" y="1690468"/>
              <a:chExt cx="7994650" cy="1241420"/>
            </a:xfrm>
          </p:grpSpPr>
          <p:pic>
            <p:nvPicPr>
              <p:cNvPr id="17" name="Picture 22" descr="images1"/>
              <p:cNvPicPr>
                <a:picLocks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42950" y="1722440"/>
                <a:ext cx="1477963" cy="1209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3" descr="images2"/>
              <p:cNvPicPr>
                <a:picLocks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43138" y="1722439"/>
                <a:ext cx="1403350" cy="1194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6" descr="SPPZCADZCJAQCAOQKPIDCA01EJ7CCA0J0QMYCAI1DNBNCABARKNLCAOD7KU0CAF87QPDCAJRP62TCAM9W6ZVCAG8VYASCA8DW4UBCAV1QBBYCA0HS954CAVJ5HZQCA2PRWUOCAMTUW4UCAQIH2J0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21464" y="1714276"/>
                <a:ext cx="1258888" cy="1217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117773" y="1721532"/>
                <a:ext cx="1062790" cy="1210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686629" y="1690468"/>
                <a:ext cx="1135739" cy="1240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221763" y="1731966"/>
                <a:ext cx="1515837" cy="11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1957163" y="1333040"/>
            <a:ext cx="584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Civil Registration &amp; Vital Statistics Decade </a:t>
            </a:r>
            <a:r>
              <a:rPr lang="en-US" b="1" dirty="0" smtClean="0">
                <a:solidFill>
                  <a:schemeClr val="bg1"/>
                </a:solidFill>
              </a:rPr>
              <a:t>2015-2024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1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0970" y="932931"/>
            <a:ext cx="8368229" cy="591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Stakeholders Involved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7884" y="1685098"/>
            <a:ext cx="8534400" cy="403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884" y="175338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Ministry of Health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Health Information and Management System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Health Research and Epidemiology Unit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Medical Record Officer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Department of Public Health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Legal Unit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Ministry of Home and Cultural Affairs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Department of Civil Registration and Census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Department of Immigration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Legal unit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ICT unit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National Statistics Bureau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Survey and Data Processing Division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Population Housing and GIS Division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0970" y="932931"/>
            <a:ext cx="8368229" cy="591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Timeline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7338"/>
              </p:ext>
            </p:extLst>
          </p:nvPr>
        </p:nvGraphicFramePr>
        <p:xfrm>
          <a:off x="725488" y="1600200"/>
          <a:ext cx="7696200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6" imgW="6086543" imgH="3809910" progId="Excel.Sheet.12">
                  <p:embed/>
                </p:oleObj>
              </mc:Choice>
              <mc:Fallback>
                <p:oleObj name="Worksheet" r:id="rId6" imgW="6086543" imgH="3809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488" y="1600200"/>
                        <a:ext cx="7696200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029200" y="2286000"/>
            <a:ext cx="838200" cy="5866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0776" y="2822327"/>
            <a:ext cx="827183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72549" y="3140707"/>
            <a:ext cx="827183" cy="3046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95141" y="3130107"/>
            <a:ext cx="926546" cy="17466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0970" y="932931"/>
            <a:ext cx="8368229" cy="591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Process of Implementation of the Project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31" y="1536296"/>
            <a:ext cx="3760003" cy="1938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55084" y="352975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Rapid Assessment of CRVS system 18th-23th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March</a:t>
            </a:r>
            <a:endParaRPr lang="en-US" sz="1600" b="1" dirty="0"/>
          </a:p>
        </p:txBody>
      </p:sp>
      <p:pic>
        <p:nvPicPr>
          <p:cNvPr id="20" name="Picture 3" descr="image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69" y="2590303"/>
            <a:ext cx="34290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9189" y="475650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Comprehensive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Assessment of CRVS system, and initial target &amp; baseline setting 24th-30th March </a:t>
            </a:r>
            <a:endParaRPr lang="en-US" sz="1600" b="1" dirty="0"/>
          </a:p>
        </p:txBody>
      </p:sp>
      <p:pic>
        <p:nvPicPr>
          <p:cNvPr id="23" name="Picture 6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3133725"/>
            <a:ext cx="4442202" cy="24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image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04" y="1668776"/>
            <a:ext cx="2365751" cy="14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4" y="1668776"/>
            <a:ext cx="2076450" cy="14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084" y="5567615"/>
            <a:ext cx="875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Presentations of draft assessment reports and baseline &amp; targets of CRVS decade for Bhutan to the Directors of Ministry of Health and Ministry of Home and Cultural Affairs, and the representative from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GNHC. 31</a:t>
            </a:r>
            <a:r>
              <a:rPr lang="en-US" sz="14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st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March 2016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8694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1331" y="1528465"/>
            <a:ext cx="2201537" cy="52893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Outcome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528465"/>
            <a:ext cx="2209800" cy="5289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3600" y="1525585"/>
            <a:ext cx="2667000" cy="5318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Challenges/ Opportunities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5462" y="2209800"/>
            <a:ext cx="220153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Established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National Coordination Mechanism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4200" y="2209683"/>
            <a:ext cx="2209800" cy="75236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2200501"/>
            <a:ext cx="2667000" cy="292417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65462" y="3176636"/>
            <a:ext cx="2201537" cy="838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95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Conducted </a:t>
            </a:r>
            <a:r>
              <a:rPr lang="en-US" sz="14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Rapid and Comprehensive Assessment of the CRVS system of Bhutan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1330" y="4224289"/>
            <a:ext cx="2201537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95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Baseline and national targets for CRVS system of Bhutan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124200" y="3176636"/>
            <a:ext cx="2209800" cy="838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60234" y="4191004"/>
            <a:ext cx="2209800" cy="838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2362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stakeholders together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data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05500" y="3471724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More information on CRVS system of the country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Meeting the stakeholders and sharing of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Plan to develop CRVS improvement strategy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50506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3063" y="1197447"/>
            <a:ext cx="8297537" cy="63135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Recommendations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43903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Advocating for improved CRVS systems among high-level policy-makers in health and non-health sectors.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Strengthening </a:t>
            </a:r>
            <a:r>
              <a:rPr lang="en-US" dirty="0"/>
              <a:t>the existing coordination mechanism of key stakeholders: Ministry of Home and Cultural Affairs (DCRC &amp; DOI), Ministry of Health and National Statistics Bureau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Training of physicians in cause-of-death certification.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Introducing </a:t>
            </a:r>
            <a:r>
              <a:rPr lang="en-US" dirty="0"/>
              <a:t>international standard of verbal autopsy techniques to generate data on cause-specific mortality patterns for deaths occurring outside medical facilities.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Facilitating </a:t>
            </a:r>
            <a:r>
              <a:rPr lang="en-US" dirty="0"/>
              <a:t>access to available aggregated data by decision-makers and researchers.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Producing vital statistics including cause-of-death using civil registration and health records annually.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Developing a comprehensive multi-sectoral national CRVS strategy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9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0163"/>
            <a:ext cx="9140825" cy="1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exagon 11"/>
          <p:cNvSpPr/>
          <p:nvPr/>
        </p:nvSpPr>
        <p:spPr>
          <a:xfrm>
            <a:off x="1447800" y="1676400"/>
            <a:ext cx="1676400" cy="14478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0" y="2514600"/>
            <a:ext cx="1676400" cy="14478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1447800" y="3276600"/>
            <a:ext cx="1676400" cy="1447800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6019800" y="3810000"/>
            <a:ext cx="1676400" cy="1447800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7467600" y="4572000"/>
            <a:ext cx="1676400" cy="1447800"/>
          </a:xfrm>
          <a:prstGeom prst="hexagon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467600" y="2971800"/>
            <a:ext cx="1676400" cy="1447800"/>
          </a:xfrm>
          <a:prstGeom prst="hexag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0" y="838200"/>
            <a:ext cx="1676400" cy="1447800"/>
          </a:xfrm>
          <a:prstGeom prst="hexagon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1576492"/>
            <a:ext cx="5867400" cy="7078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THANK YOU &amp;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KADRINCHEY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!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" y="6029325"/>
            <a:ext cx="91249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Hk0dW_oky0QEjbQAdF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gISZzDEkigMOXx7X6v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qIOGOK5E.EQcjJDUza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36WsiAlkmP45liMc4u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FtfriN_U._4gwngsSy5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376</Words>
  <Application>Microsoft Macintosh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Worksheet</vt:lpstr>
      <vt:lpstr>Bhutan’s experience on TA projects in improving national CRVS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Dorji  Pelzom</cp:lastModifiedBy>
  <cp:revision>70</cp:revision>
  <dcterms:created xsi:type="dcterms:W3CDTF">2016-03-29T06:47:42Z</dcterms:created>
  <dcterms:modified xsi:type="dcterms:W3CDTF">2016-04-18T04:18:08Z</dcterms:modified>
</cp:coreProperties>
</file>