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58" r:id="rId2"/>
    <p:sldId id="277" r:id="rId3"/>
    <p:sldId id="283" r:id="rId4"/>
    <p:sldId id="284" r:id="rId5"/>
    <p:sldId id="286" r:id="rId6"/>
    <p:sldId id="262" r:id="rId7"/>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iad Elgendy" initials="ZE"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93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9" autoAdjust="0"/>
    <p:restoredTop sz="79193" autoAdjust="0"/>
  </p:normalViewPr>
  <p:slideViewPr>
    <p:cSldViewPr snapToGrid="0" snapToObjects="1">
      <p:cViewPr varScale="1">
        <p:scale>
          <a:sx n="57" d="100"/>
          <a:sy n="57" d="100"/>
        </p:scale>
        <p:origin x="1770"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0B6F4FB3-441E-4590-8097-5D058CE0775B}" type="datetimeFigureOut">
              <a:rPr lang="en-US"/>
              <a:pPr>
                <a:defRPr/>
              </a:pPr>
              <a:t>14-Nov-18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AU" noProof="0"/>
              <a:t>Click to edit Master text styles</a:t>
            </a:r>
          </a:p>
          <a:p>
            <a:pPr lvl="1"/>
            <a:r>
              <a:rPr lang="en-AU" noProof="0"/>
              <a:t>Second level</a:t>
            </a:r>
          </a:p>
          <a:p>
            <a:pPr lvl="2"/>
            <a:r>
              <a:rPr lang="en-AU" noProof="0"/>
              <a:t>Third level</a:t>
            </a:r>
          </a:p>
          <a:p>
            <a:pPr lvl="3"/>
            <a:r>
              <a:rPr lang="en-AU" noProof="0"/>
              <a:t>Fourth level</a:t>
            </a:r>
          </a:p>
          <a:p>
            <a:pPr lvl="4"/>
            <a:r>
              <a:rPr lang="en-AU" noProof="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EC695C83-EAD4-457A-9BC6-232326E8E2D4}" type="slidenum">
              <a:rPr lang="en-US"/>
              <a:pPr>
                <a:defRPr/>
              </a:pPr>
              <a:t>‹#›</a:t>
            </a:fld>
            <a:endParaRPr lang="en-US"/>
          </a:p>
        </p:txBody>
      </p:sp>
    </p:spTree>
    <p:extLst>
      <p:ext uri="{BB962C8B-B14F-4D97-AF65-F5344CB8AC3E}">
        <p14:creationId xmlns:p14="http://schemas.microsoft.com/office/powerpoint/2010/main" val="2629431714"/>
      </p:ext>
    </p:extLst>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mn-ea"/>
        <a:cs typeface="+mn-cs"/>
      </a:defRPr>
    </a:lvl1pPr>
    <a:lvl2pPr marL="457200" algn="l" defTabSz="457200" rtl="0" fontAlgn="base">
      <a:spcBef>
        <a:spcPct val="30000"/>
      </a:spcBef>
      <a:spcAft>
        <a:spcPct val="0"/>
      </a:spcAft>
      <a:defRPr sz="1200" kern="1200">
        <a:solidFill>
          <a:schemeClr val="tx1"/>
        </a:solidFill>
        <a:latin typeface="+mn-lt"/>
        <a:ea typeface="+mn-ea"/>
        <a:cs typeface="+mn-cs"/>
      </a:defRPr>
    </a:lvl2pPr>
    <a:lvl3pPr marL="914400" algn="l" defTabSz="457200" rtl="0" fontAlgn="base">
      <a:spcBef>
        <a:spcPct val="30000"/>
      </a:spcBef>
      <a:spcAft>
        <a:spcPct val="0"/>
      </a:spcAft>
      <a:defRPr sz="1200" kern="1200">
        <a:solidFill>
          <a:schemeClr val="tx1"/>
        </a:solidFill>
        <a:latin typeface="+mn-lt"/>
        <a:ea typeface="+mn-ea"/>
        <a:cs typeface="+mn-cs"/>
      </a:defRPr>
    </a:lvl3pPr>
    <a:lvl4pPr marL="1371600" algn="l" defTabSz="457200" rtl="0" fontAlgn="base">
      <a:spcBef>
        <a:spcPct val="30000"/>
      </a:spcBef>
      <a:spcAft>
        <a:spcPct val="0"/>
      </a:spcAft>
      <a:defRPr sz="1200" kern="1200">
        <a:solidFill>
          <a:schemeClr val="tx1"/>
        </a:solidFill>
        <a:latin typeface="+mn-lt"/>
        <a:ea typeface="+mn-ea"/>
        <a:cs typeface="+mn-cs"/>
      </a:defRPr>
    </a:lvl4pPr>
    <a:lvl5pPr marL="1828800" algn="l" defTabSz="457200" rtl="0" fontAlgn="base">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lide Image Placeholder 1"/>
          <p:cNvSpPr>
            <a:spLocks noGrp="1" noRot="1" noChangeAspect="1"/>
          </p:cNvSpPr>
          <p:nvPr>
            <p:ph type="sldImg"/>
          </p:nvPr>
        </p:nvSpPr>
        <p:spPr bwMode="auto">
          <a:noFill/>
          <a:ln>
            <a:solidFill>
              <a:srgbClr val="000000"/>
            </a:solidFill>
            <a:miter lim="800000"/>
            <a:headEnd/>
            <a:tailEnd/>
          </a:ln>
        </p:spPr>
      </p:sp>
      <p:sp>
        <p:nvSpPr>
          <p:cNvPr id="1433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433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6C4A457-ACF2-4A25-B5DD-BF244A8B6422}" type="slidenum">
              <a:rPr lang="en-US">
                <a:cs typeface="Arial" charset="0"/>
              </a:rPr>
              <a:pPr fontAlgn="base">
                <a:spcBef>
                  <a:spcPct val="0"/>
                </a:spcBef>
                <a:spcAft>
                  <a:spcPct val="0"/>
                </a:spcAft>
              </a:pPr>
              <a:t>1</a:t>
            </a:fld>
            <a:endParaRPr lang="en-US">
              <a:cs typeface="Arial" charset="0"/>
            </a:endParaRPr>
          </a:p>
        </p:txBody>
      </p:sp>
    </p:spTree>
    <p:extLst>
      <p:ext uri="{BB962C8B-B14F-4D97-AF65-F5344CB8AC3E}">
        <p14:creationId xmlns:p14="http://schemas.microsoft.com/office/powerpoint/2010/main" val="24593858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z="1000" dirty="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BBF116D-E371-43F6-9B56-C063CDF14D81}" type="slidenum">
              <a:rPr lang="en-US">
                <a:cs typeface="Arial" charset="0"/>
              </a:rPr>
              <a:pPr fontAlgn="base">
                <a:spcBef>
                  <a:spcPct val="0"/>
                </a:spcBef>
                <a:spcAft>
                  <a:spcPct val="0"/>
                </a:spcAft>
              </a:pPr>
              <a:t>2</a:t>
            </a:fld>
            <a:endParaRPr lang="en-US">
              <a:cs typeface="Arial" charset="0"/>
            </a:endParaRPr>
          </a:p>
        </p:txBody>
      </p:sp>
    </p:spTree>
    <p:extLst>
      <p:ext uri="{BB962C8B-B14F-4D97-AF65-F5344CB8AC3E}">
        <p14:creationId xmlns:p14="http://schemas.microsoft.com/office/powerpoint/2010/main" val="42677050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a:p>
        </p:txBody>
      </p:sp>
      <p:sp>
        <p:nvSpPr>
          <p:cNvPr id="2662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1AD9024-F488-4051-A13B-FC0E3E44EC89}" type="slidenum">
              <a:rPr lang="en-US">
                <a:cs typeface="Arial" charset="0"/>
              </a:rPr>
              <a:pPr fontAlgn="base">
                <a:spcBef>
                  <a:spcPct val="0"/>
                </a:spcBef>
                <a:spcAft>
                  <a:spcPct val="0"/>
                </a:spcAft>
              </a:pPr>
              <a:t>6</a:t>
            </a:fld>
            <a:endParaRPr lang="en-US">
              <a:cs typeface="Arial" charset="0"/>
            </a:endParaRPr>
          </a:p>
        </p:txBody>
      </p:sp>
    </p:spTree>
    <p:extLst>
      <p:ext uri="{BB962C8B-B14F-4D97-AF65-F5344CB8AC3E}">
        <p14:creationId xmlns:p14="http://schemas.microsoft.com/office/powerpoint/2010/main" val="219114912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8.png"/><Relationship Id="rId4" Type="http://schemas.openxmlformats.org/officeDocument/2006/relationships/image" Target="../media/image7.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6.jpeg"/><Relationship Id="rId1" Type="http://schemas.openxmlformats.org/officeDocument/2006/relationships/slideMaster" Target="../slideMasters/slideMaster1.xml"/><Relationship Id="rId4" Type="http://schemas.openxmlformats.org/officeDocument/2006/relationships/image" Target="../media/image10.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descr="logos.png"/>
          <p:cNvPicPr>
            <a:picLocks noChangeAspect="1"/>
          </p:cNvPicPr>
          <p:nvPr userDrawn="1"/>
        </p:nvPicPr>
        <p:blipFill rotWithShape="1">
          <a:blip r:embed="rId2"/>
          <a:srcRect r="83109"/>
          <a:stretch/>
        </p:blipFill>
        <p:spPr bwMode="auto">
          <a:xfrm>
            <a:off x="174625" y="6151563"/>
            <a:ext cx="1485499" cy="566737"/>
          </a:xfrm>
          <a:prstGeom prst="rect">
            <a:avLst/>
          </a:prstGeom>
          <a:noFill/>
          <a:ln w="9525">
            <a:noFill/>
            <a:miter lim="800000"/>
            <a:headEnd/>
            <a:tailEnd/>
          </a:ln>
        </p:spPr>
      </p:pic>
      <p:pic>
        <p:nvPicPr>
          <p:cNvPr id="5" name="Picture 9" descr="Untitled-2-01.png"/>
          <p:cNvPicPr>
            <a:picLocks noChangeAspect="1"/>
          </p:cNvPicPr>
          <p:nvPr userDrawn="1"/>
        </p:nvPicPr>
        <p:blipFill>
          <a:blip r:embed="rId3"/>
          <a:srcRect t="10310" r="26859"/>
          <a:stretch>
            <a:fillRect/>
          </a:stretch>
        </p:blipFill>
        <p:spPr bwMode="auto">
          <a:xfrm>
            <a:off x="5397500" y="0"/>
            <a:ext cx="3746500" cy="6151563"/>
          </a:xfrm>
          <a:prstGeom prst="rect">
            <a:avLst/>
          </a:prstGeom>
          <a:noFill/>
          <a:ln w="9525">
            <a:noFill/>
            <a:miter lim="800000"/>
            <a:headEnd/>
            <a:tailEnd/>
          </a:ln>
        </p:spPr>
      </p:pic>
      <p:pic>
        <p:nvPicPr>
          <p:cNvPr id="6" name="Picture 12" descr="large-logo-01-01.png"/>
          <p:cNvPicPr>
            <a:picLocks noChangeAspect="1"/>
          </p:cNvPicPr>
          <p:nvPr userDrawn="1"/>
        </p:nvPicPr>
        <p:blipFill>
          <a:blip r:embed="rId4"/>
          <a:srcRect/>
          <a:stretch>
            <a:fillRect/>
          </a:stretch>
        </p:blipFill>
        <p:spPr bwMode="auto">
          <a:xfrm>
            <a:off x="315913" y="327025"/>
            <a:ext cx="5653087" cy="1763713"/>
          </a:xfrm>
          <a:prstGeom prst="rect">
            <a:avLst/>
          </a:prstGeom>
          <a:noFill/>
          <a:ln w="9525">
            <a:noFill/>
            <a:miter lim="800000"/>
            <a:headEnd/>
            <a:tailEnd/>
          </a:ln>
        </p:spPr>
      </p:pic>
      <p:sp>
        <p:nvSpPr>
          <p:cNvPr id="2" name="Title 1"/>
          <p:cNvSpPr>
            <a:spLocks noGrp="1"/>
          </p:cNvSpPr>
          <p:nvPr>
            <p:ph type="ctrTitle"/>
          </p:nvPr>
        </p:nvSpPr>
        <p:spPr>
          <a:xfrm>
            <a:off x="315498" y="2502958"/>
            <a:ext cx="6598946" cy="1470025"/>
          </a:xfrm>
        </p:spPr>
        <p:txBody>
          <a:bodyPr/>
          <a:lstStyle>
            <a:lvl1pPr algn="l">
              <a:defRPr b="1">
                <a:solidFill>
                  <a:schemeClr val="tx1"/>
                </a:solidFill>
              </a:defRPr>
            </a:lvl1pPr>
          </a:lstStyle>
          <a:p>
            <a:r>
              <a:rPr lang="en-AU" dirty="0"/>
              <a:t>Click to edit Master title style</a:t>
            </a:r>
            <a:endParaRPr lang="en-US" dirty="0"/>
          </a:p>
        </p:txBody>
      </p:sp>
      <p:sp>
        <p:nvSpPr>
          <p:cNvPr id="3" name="Subtitle 2"/>
          <p:cNvSpPr>
            <a:spLocks noGrp="1"/>
          </p:cNvSpPr>
          <p:nvPr>
            <p:ph type="subTitle" idx="1"/>
          </p:nvPr>
        </p:nvSpPr>
        <p:spPr>
          <a:xfrm>
            <a:off x="315498" y="4168422"/>
            <a:ext cx="6598946" cy="1752600"/>
          </a:xfrm>
        </p:spPr>
        <p:txBody>
          <a:bodyPr/>
          <a:lstStyle>
            <a:lvl1pPr marL="0" indent="0" algn="l">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dirty="0"/>
              <a:t>Click to edit Master subtitle style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pic>
        <p:nvPicPr>
          <p:cNvPr id="2" name="Picture 6" descr="logos.png"/>
          <p:cNvPicPr>
            <a:picLocks noChangeAspect="1"/>
          </p:cNvPicPr>
          <p:nvPr userDrawn="1"/>
        </p:nvPicPr>
        <p:blipFill rotWithShape="1">
          <a:blip r:embed="rId2"/>
          <a:srcRect r="84421"/>
          <a:stretch/>
        </p:blipFill>
        <p:spPr bwMode="auto">
          <a:xfrm>
            <a:off x="174625" y="6151563"/>
            <a:ext cx="1370090" cy="566737"/>
          </a:xfrm>
          <a:prstGeom prst="rect">
            <a:avLst/>
          </a:prstGeom>
          <a:noFill/>
          <a:ln w="9525">
            <a:noFill/>
            <a:miter lim="800000"/>
            <a:headEnd/>
            <a:tailEnd/>
          </a:ln>
        </p:spPr>
      </p:pic>
      <p:pic>
        <p:nvPicPr>
          <p:cNvPr id="3" name="Picture 9" descr="Untitled-2-01.png"/>
          <p:cNvPicPr>
            <a:picLocks noChangeAspect="1"/>
          </p:cNvPicPr>
          <p:nvPr userDrawn="1"/>
        </p:nvPicPr>
        <p:blipFill>
          <a:blip r:embed="rId3"/>
          <a:srcRect t="10310" r="26859"/>
          <a:stretch>
            <a:fillRect/>
          </a:stretch>
        </p:blipFill>
        <p:spPr bwMode="auto">
          <a:xfrm>
            <a:off x="5397500" y="0"/>
            <a:ext cx="3746500" cy="6151563"/>
          </a:xfrm>
          <a:prstGeom prst="rect">
            <a:avLst/>
          </a:prstGeom>
          <a:noFill/>
          <a:ln w="9525">
            <a:noFill/>
            <a:miter lim="800000"/>
            <a:headEnd/>
            <a:tailEnd/>
          </a:ln>
        </p:spPr>
      </p:pic>
      <p:pic>
        <p:nvPicPr>
          <p:cNvPr id="4" name="Picture 12" descr="large-logo-01-01.png"/>
          <p:cNvPicPr>
            <a:picLocks noChangeAspect="1"/>
          </p:cNvPicPr>
          <p:nvPr userDrawn="1"/>
        </p:nvPicPr>
        <p:blipFill>
          <a:blip r:embed="rId4"/>
          <a:srcRect/>
          <a:stretch>
            <a:fillRect/>
          </a:stretch>
        </p:blipFill>
        <p:spPr bwMode="auto">
          <a:xfrm>
            <a:off x="315913" y="438150"/>
            <a:ext cx="5653087" cy="1763713"/>
          </a:xfrm>
          <a:prstGeom prst="rect">
            <a:avLst/>
          </a:prstGeom>
          <a:noFill/>
          <a:ln w="9525">
            <a:noFill/>
            <a:miter lim="800000"/>
            <a:headEnd/>
            <a:tailEnd/>
          </a:ln>
        </p:spPr>
      </p:pic>
      <p:pic>
        <p:nvPicPr>
          <p:cNvPr id="5" name="Picture 7" descr="meeting-name-01.png"/>
          <p:cNvPicPr>
            <a:picLocks noChangeAspect="1"/>
          </p:cNvPicPr>
          <p:nvPr userDrawn="1"/>
        </p:nvPicPr>
        <p:blipFill rotWithShape="1">
          <a:blip r:embed="rId5"/>
          <a:srcRect t="21457" b="23318"/>
          <a:stretch/>
        </p:blipFill>
        <p:spPr bwMode="auto">
          <a:xfrm>
            <a:off x="315913" y="3240350"/>
            <a:ext cx="7097712" cy="985421"/>
          </a:xfrm>
          <a:prstGeom prst="rect">
            <a:avLst/>
          </a:prstGeom>
          <a:noFill/>
          <a:ln w="9525">
            <a:noFill/>
            <a:miter lim="800000"/>
            <a:headEnd/>
            <a:tailEnd/>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3" name="Picture 6" descr="logos.png"/>
          <p:cNvPicPr>
            <a:picLocks noChangeAspect="1"/>
          </p:cNvPicPr>
          <p:nvPr userDrawn="1"/>
        </p:nvPicPr>
        <p:blipFill rotWithShape="1">
          <a:blip r:embed="rId2"/>
          <a:srcRect r="85330"/>
          <a:stretch/>
        </p:blipFill>
        <p:spPr bwMode="auto">
          <a:xfrm>
            <a:off x="174625" y="6151563"/>
            <a:ext cx="1290191" cy="566737"/>
          </a:xfrm>
          <a:prstGeom prst="rect">
            <a:avLst/>
          </a:prstGeom>
          <a:noFill/>
          <a:ln w="9525">
            <a:noFill/>
            <a:miter lim="800000"/>
            <a:headEnd/>
            <a:tailEnd/>
          </a:ln>
        </p:spPr>
      </p:pic>
      <p:pic>
        <p:nvPicPr>
          <p:cNvPr id="4" name="Picture 13" descr="meeting-name-01.png"/>
          <p:cNvPicPr>
            <a:picLocks noChangeAspect="1"/>
          </p:cNvPicPr>
          <p:nvPr userDrawn="1"/>
        </p:nvPicPr>
        <p:blipFill rotWithShape="1">
          <a:blip r:embed="rId3"/>
          <a:srcRect t="21107" b="24003"/>
          <a:stretch/>
        </p:blipFill>
        <p:spPr bwMode="auto">
          <a:xfrm>
            <a:off x="809625" y="2752078"/>
            <a:ext cx="7524750" cy="1038688"/>
          </a:xfrm>
          <a:prstGeom prst="rect">
            <a:avLst/>
          </a:prstGeom>
          <a:noFill/>
          <a:ln w="9525">
            <a:noFill/>
            <a:miter lim="800000"/>
            <a:headEnd/>
            <a:tailEnd/>
          </a:ln>
        </p:spPr>
      </p:pic>
      <p:pic>
        <p:nvPicPr>
          <p:cNvPr id="5" name="Picture 14" descr="bg-2-01-01.png"/>
          <p:cNvPicPr>
            <a:picLocks noChangeAspect="1"/>
          </p:cNvPicPr>
          <p:nvPr userDrawn="1"/>
        </p:nvPicPr>
        <p:blipFill>
          <a:blip r:embed="rId4"/>
          <a:srcRect/>
          <a:stretch>
            <a:fillRect/>
          </a:stretch>
        </p:blipFill>
        <p:spPr bwMode="auto">
          <a:xfrm>
            <a:off x="-42863" y="423863"/>
            <a:ext cx="9186863" cy="1336675"/>
          </a:xfrm>
          <a:prstGeom prst="rect">
            <a:avLst/>
          </a:prstGeom>
          <a:noFill/>
          <a:ln w="9525">
            <a:noFill/>
            <a:miter lim="800000"/>
            <a:headEnd/>
            <a:tailEnd/>
          </a:ln>
        </p:spPr>
      </p:pic>
      <p:sp>
        <p:nvSpPr>
          <p:cNvPr id="16" name="Subtitle 2"/>
          <p:cNvSpPr>
            <a:spLocks noGrp="1"/>
          </p:cNvSpPr>
          <p:nvPr>
            <p:ph type="subTitle" idx="1"/>
          </p:nvPr>
        </p:nvSpPr>
        <p:spPr>
          <a:xfrm>
            <a:off x="691444" y="4619977"/>
            <a:ext cx="7761112" cy="798690"/>
          </a:xfrm>
        </p:spPr>
        <p:txBody>
          <a:bodyPr>
            <a:normAutofit/>
          </a:bodyPr>
          <a:lstStyle>
            <a:lvl1pPr marL="0" indent="0" algn="l">
              <a:buNone/>
              <a:defRPr sz="2400">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dirty="0"/>
              <a:t>Click to edit Master subtitle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4" name="Picture 6" descr="content-bg-01.png"/>
          <p:cNvPicPr>
            <a:picLocks noChangeAspect="1"/>
          </p:cNvPicPr>
          <p:nvPr userDrawn="1"/>
        </p:nvPicPr>
        <p:blipFill>
          <a:blip r:embed="rId2"/>
          <a:srcRect t="28761" r="22134"/>
          <a:stretch>
            <a:fillRect/>
          </a:stretch>
        </p:blipFill>
        <p:spPr bwMode="auto">
          <a:xfrm>
            <a:off x="7408863" y="0"/>
            <a:ext cx="1735137" cy="2166938"/>
          </a:xfrm>
          <a:prstGeom prst="rect">
            <a:avLst/>
          </a:prstGeom>
          <a:noFill/>
          <a:ln w="9525">
            <a:noFill/>
            <a:miter lim="800000"/>
            <a:headEnd/>
            <a:tailEnd/>
          </a:ln>
        </p:spPr>
      </p:pic>
      <p:sp>
        <p:nvSpPr>
          <p:cNvPr id="2" name="Title 1"/>
          <p:cNvSpPr>
            <a:spLocks noGrp="1"/>
          </p:cNvSpPr>
          <p:nvPr>
            <p:ph type="title"/>
          </p:nvPr>
        </p:nvSpPr>
        <p:spPr>
          <a:xfrm>
            <a:off x="457200" y="274638"/>
            <a:ext cx="7445022" cy="1143000"/>
          </a:xfrm>
        </p:spPr>
        <p:txBody>
          <a:bodyPr/>
          <a:lstStyle/>
          <a:p>
            <a:r>
              <a:rPr lang="en-AU" dirty="0"/>
              <a:t>Click to edit Master title style</a:t>
            </a:r>
            <a:endParaRPr lang="en-US" dirty="0"/>
          </a:p>
        </p:txBody>
      </p:sp>
      <p:sp>
        <p:nvSpPr>
          <p:cNvPr id="3" name="Content Placeholder 2"/>
          <p:cNvSpPr>
            <a:spLocks noGrp="1"/>
          </p:cNvSpPr>
          <p:nvPr>
            <p:ph idx="1"/>
          </p:nvPr>
        </p:nvSpPr>
        <p:spPr/>
        <p:txBody>
          <a:bodyPr/>
          <a:lstStyle>
            <a:lvl1pPr marL="450850" indent="-450850">
              <a:buSzPct val="100000"/>
              <a:buFontTx/>
              <a:buBlip>
                <a:blip r:embed="rId3"/>
              </a:buBlip>
              <a:defRPr/>
            </a:lvl1pPr>
            <a:lvl2pPr marL="903288" indent="-446088">
              <a:buSzPct val="100000"/>
              <a:buFontTx/>
              <a:buBlip>
                <a:blip r:embed="rId4"/>
              </a:buBlip>
              <a:defRPr/>
            </a:lvl2pPr>
            <a:lvl3pPr marL="1339850" indent="-425450">
              <a:buSzPct val="100000"/>
              <a:buFontTx/>
              <a:buBlip>
                <a:blip r:embed="rId5"/>
              </a:buBlip>
              <a:defRPr/>
            </a:lvl3pPr>
            <a:lvl4pPr marL="1792288" indent="-420688">
              <a:buSzPct val="100000"/>
              <a:buFontTx/>
              <a:buBlip>
                <a:blip r:embed="rId6"/>
              </a:buBlip>
              <a:defRPr/>
            </a:lvl4pPr>
          </a:lstStyle>
          <a:p>
            <a:pPr lvl="0"/>
            <a:r>
              <a:rPr lang="en-AU" dirty="0"/>
              <a:t>Click to edit Master text styles</a:t>
            </a:r>
          </a:p>
          <a:p>
            <a:pPr lvl="1"/>
            <a:r>
              <a:rPr lang="en-AU" dirty="0"/>
              <a:t>Second level</a:t>
            </a:r>
          </a:p>
          <a:p>
            <a:pPr lvl="2"/>
            <a:r>
              <a:rPr lang="en-AU" dirty="0"/>
              <a:t>Third level</a:t>
            </a:r>
          </a:p>
          <a:p>
            <a:pPr lvl="3"/>
            <a:r>
              <a:rPr lang="en-AU" dirty="0"/>
              <a:t>Fourth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4" name="Picture 6" descr="content-bg-01.png"/>
          <p:cNvPicPr>
            <a:picLocks noChangeAspect="1"/>
          </p:cNvPicPr>
          <p:nvPr userDrawn="1"/>
        </p:nvPicPr>
        <p:blipFill>
          <a:blip r:embed="rId2"/>
          <a:srcRect t="28761" r="22134"/>
          <a:stretch>
            <a:fillRect/>
          </a:stretch>
        </p:blipFill>
        <p:spPr bwMode="auto">
          <a:xfrm>
            <a:off x="7408863" y="0"/>
            <a:ext cx="1735137" cy="2166938"/>
          </a:xfrm>
          <a:prstGeom prst="rect">
            <a:avLst/>
          </a:prstGeom>
          <a:noFill/>
          <a:ln w="9525">
            <a:noFill/>
            <a:miter lim="800000"/>
            <a:headEnd/>
            <a:tailEnd/>
          </a:ln>
        </p:spPr>
      </p:pic>
      <p:sp>
        <p:nvSpPr>
          <p:cNvPr id="2" name="Title 1"/>
          <p:cNvSpPr>
            <a:spLocks noGrp="1"/>
          </p:cNvSpPr>
          <p:nvPr>
            <p:ph type="title"/>
          </p:nvPr>
        </p:nvSpPr>
        <p:spPr>
          <a:xfrm>
            <a:off x="457200" y="274638"/>
            <a:ext cx="7445022" cy="1143000"/>
          </a:xfrm>
        </p:spPr>
        <p:txBody>
          <a:bodyPr/>
          <a:lstStyle/>
          <a:p>
            <a:r>
              <a:rPr lang="en-AU" dirty="0"/>
              <a:t>Click to edit Master title style</a:t>
            </a:r>
            <a:endParaRPr lang="en-US" dirty="0"/>
          </a:p>
        </p:txBody>
      </p:sp>
      <p:sp>
        <p:nvSpPr>
          <p:cNvPr id="3" name="Content Placeholder 2"/>
          <p:cNvSpPr>
            <a:spLocks noGrp="1"/>
          </p:cNvSpPr>
          <p:nvPr>
            <p:ph idx="1"/>
          </p:nvPr>
        </p:nvSpPr>
        <p:spPr/>
        <p:txBody>
          <a:bodyPr/>
          <a:lstStyle>
            <a:lvl1pPr marL="342900" indent="-342900">
              <a:buSzPct val="130000"/>
              <a:buFontTx/>
              <a:buBlip>
                <a:blip r:embed="rId3"/>
              </a:buBlip>
              <a:defRPr/>
            </a:lvl1pPr>
            <a:lvl2pPr marL="903288" indent="-446088">
              <a:buSzPct val="130000"/>
              <a:buFont typeface="Lucida Grande"/>
              <a:buChar char="‒"/>
              <a:defRPr/>
            </a:lvl2pPr>
            <a:lvl3pPr marL="1143000" indent="-228600">
              <a:buSzPct val="100000"/>
              <a:buFont typeface="Lucida Grande"/>
              <a:buChar char="‒"/>
              <a:defRPr/>
            </a:lvl3pPr>
            <a:lvl4pPr marL="1600200" indent="-228600">
              <a:buSzPct val="100000"/>
              <a:buFont typeface="Lucida Grande"/>
              <a:buChar char="‒"/>
              <a:defRPr/>
            </a:lvl4pPr>
            <a:lvl5pPr marL="2057400" indent="-228600">
              <a:buFont typeface="Lucida Grande"/>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pic>
        <p:nvPicPr>
          <p:cNvPr id="2" name="Picture 4" descr="content-bg-01.png"/>
          <p:cNvPicPr>
            <a:picLocks noChangeAspect="1"/>
          </p:cNvPicPr>
          <p:nvPr userDrawn="1"/>
        </p:nvPicPr>
        <p:blipFill>
          <a:blip r:embed="rId2"/>
          <a:srcRect t="28761" r="22134"/>
          <a:stretch>
            <a:fillRect/>
          </a:stretch>
        </p:blipFill>
        <p:spPr bwMode="auto">
          <a:xfrm>
            <a:off x="7408863" y="0"/>
            <a:ext cx="1735137" cy="2166938"/>
          </a:xfrm>
          <a:prstGeom prst="rect">
            <a:avLst/>
          </a:prstGeom>
          <a:noFill/>
          <a:ln w="9525">
            <a:noFill/>
            <a:miter lim="800000"/>
            <a:headEnd/>
            <a:tailEnd/>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pic>
        <p:nvPicPr>
          <p:cNvPr id="3" name="Picture 2" descr="photo-bg-camera.jpg"/>
          <p:cNvPicPr>
            <a:picLocks noChangeAspect="1"/>
          </p:cNvPicPr>
          <p:nvPr userDrawn="1"/>
        </p:nvPicPr>
        <p:blipFill>
          <a:blip r:embed="rId2"/>
          <a:srcRect/>
          <a:stretch>
            <a:fillRect/>
          </a:stretch>
        </p:blipFill>
        <p:spPr bwMode="auto">
          <a:xfrm>
            <a:off x="0" y="0"/>
            <a:ext cx="9144000" cy="6870700"/>
          </a:xfrm>
          <a:prstGeom prst="rect">
            <a:avLst/>
          </a:prstGeom>
          <a:noFill/>
          <a:ln w="9525">
            <a:noFill/>
            <a:miter lim="800000"/>
            <a:headEnd/>
            <a:tailEnd/>
          </a:ln>
        </p:spPr>
      </p:pic>
      <p:sp>
        <p:nvSpPr>
          <p:cNvPr id="4" name="Rectangle 3"/>
          <p:cNvSpPr/>
          <p:nvPr userDrawn="1"/>
        </p:nvSpPr>
        <p:spPr>
          <a:xfrm>
            <a:off x="5414963" y="1997075"/>
            <a:ext cx="3729037" cy="4414838"/>
          </a:xfrm>
          <a:prstGeom prst="rect">
            <a:avLst/>
          </a:prstGeom>
          <a:solidFill>
            <a:schemeClr val="bg1">
              <a:alpha val="88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5" name="Picture 7" descr="large-logo-01-01.png"/>
          <p:cNvPicPr>
            <a:picLocks noChangeAspect="1"/>
          </p:cNvPicPr>
          <p:nvPr userDrawn="1"/>
        </p:nvPicPr>
        <p:blipFill>
          <a:blip r:embed="rId3"/>
          <a:srcRect/>
          <a:stretch>
            <a:fillRect/>
          </a:stretch>
        </p:blipFill>
        <p:spPr bwMode="auto">
          <a:xfrm>
            <a:off x="5668963" y="2224088"/>
            <a:ext cx="3251200" cy="1016000"/>
          </a:xfrm>
          <a:prstGeom prst="rect">
            <a:avLst/>
          </a:prstGeom>
          <a:noFill/>
          <a:ln w="9525">
            <a:noFill/>
            <a:miter lim="800000"/>
            <a:headEnd/>
            <a:tailEnd/>
          </a:ln>
        </p:spPr>
      </p:pic>
      <p:pic>
        <p:nvPicPr>
          <p:cNvPr id="6" name="Picture 10" descr="content-bg-01.png"/>
          <p:cNvPicPr>
            <a:picLocks noChangeAspect="1"/>
          </p:cNvPicPr>
          <p:nvPr userDrawn="1"/>
        </p:nvPicPr>
        <p:blipFill>
          <a:blip r:embed="rId4"/>
          <a:srcRect t="28761" r="22134"/>
          <a:stretch>
            <a:fillRect/>
          </a:stretch>
        </p:blipFill>
        <p:spPr bwMode="auto">
          <a:xfrm>
            <a:off x="7408863" y="0"/>
            <a:ext cx="1735137" cy="2166938"/>
          </a:xfrm>
          <a:prstGeom prst="rect">
            <a:avLst/>
          </a:prstGeom>
          <a:noFill/>
          <a:ln w="9525">
            <a:noFill/>
            <a:miter lim="800000"/>
            <a:headEnd/>
            <a:tailEnd/>
          </a:ln>
        </p:spPr>
      </p:pic>
      <p:sp>
        <p:nvSpPr>
          <p:cNvPr id="7" name="Title 1"/>
          <p:cNvSpPr>
            <a:spLocks noGrp="1"/>
          </p:cNvSpPr>
          <p:nvPr>
            <p:ph type="title"/>
          </p:nvPr>
        </p:nvSpPr>
        <p:spPr>
          <a:xfrm>
            <a:off x="5668210" y="3540125"/>
            <a:ext cx="3251807" cy="2590799"/>
          </a:xfrm>
        </p:spPr>
        <p:txBody>
          <a:bodyPr anchor="t"/>
          <a:lstStyle>
            <a:lvl1pPr algn="ctr">
              <a:defRPr sz="2000" b="1">
                <a:solidFill>
                  <a:schemeClr val="tx1"/>
                </a:solidFill>
              </a:defRPr>
            </a:lvl1pPr>
          </a:lstStyle>
          <a:p>
            <a:r>
              <a:rPr lang="en-US" dirty="0"/>
              <a:t>Click to edit Master title style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endParaRPr lang="en-US"/>
          </a:p>
        </p:txBody>
      </p:sp>
      <p:sp>
        <p:nvSpPr>
          <p:cNvPr id="1027" name="Text Placeholder 2"/>
          <p:cNvSpPr>
            <a:spLocks noGrp="1"/>
          </p:cNvSpPr>
          <p:nvPr>
            <p:ph type="body" idx="1"/>
          </p:nvPr>
        </p:nvSpPr>
        <p:spPr bwMode="auto">
          <a:xfrm>
            <a:off x="457200" y="1600200"/>
            <a:ext cx="8229600" cy="4946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58" r:id="rId7"/>
    <p:sldLayoutId id="2147483665" r:id="rId8"/>
  </p:sldLayoutIdLst>
  <p:txStyles>
    <p:titleStyle>
      <a:lvl1pPr algn="l" defTabSz="457200" rtl="0" fontAlgn="base">
        <a:spcBef>
          <a:spcPct val="0"/>
        </a:spcBef>
        <a:spcAft>
          <a:spcPct val="0"/>
        </a:spcAft>
        <a:defRPr sz="4400" kern="1200">
          <a:solidFill>
            <a:schemeClr val="tx2"/>
          </a:solidFill>
          <a:latin typeface="Arial"/>
          <a:ea typeface="+mj-ea"/>
          <a:cs typeface="Arial"/>
        </a:defRPr>
      </a:lvl1pPr>
      <a:lvl2pPr algn="l" defTabSz="457200" rtl="0" fontAlgn="base">
        <a:spcBef>
          <a:spcPct val="0"/>
        </a:spcBef>
        <a:spcAft>
          <a:spcPct val="0"/>
        </a:spcAft>
        <a:defRPr sz="4400">
          <a:solidFill>
            <a:schemeClr val="tx2"/>
          </a:solidFill>
          <a:latin typeface="Arial" charset="0"/>
          <a:cs typeface="Arial" charset="0"/>
        </a:defRPr>
      </a:lvl2pPr>
      <a:lvl3pPr algn="l" defTabSz="457200" rtl="0" fontAlgn="base">
        <a:spcBef>
          <a:spcPct val="0"/>
        </a:spcBef>
        <a:spcAft>
          <a:spcPct val="0"/>
        </a:spcAft>
        <a:defRPr sz="4400">
          <a:solidFill>
            <a:schemeClr val="tx2"/>
          </a:solidFill>
          <a:latin typeface="Arial" charset="0"/>
          <a:cs typeface="Arial" charset="0"/>
        </a:defRPr>
      </a:lvl3pPr>
      <a:lvl4pPr algn="l" defTabSz="457200" rtl="0" fontAlgn="base">
        <a:spcBef>
          <a:spcPct val="0"/>
        </a:spcBef>
        <a:spcAft>
          <a:spcPct val="0"/>
        </a:spcAft>
        <a:defRPr sz="4400">
          <a:solidFill>
            <a:schemeClr val="tx2"/>
          </a:solidFill>
          <a:latin typeface="Arial" charset="0"/>
          <a:cs typeface="Arial" charset="0"/>
        </a:defRPr>
      </a:lvl4pPr>
      <a:lvl5pPr algn="l" defTabSz="457200" rtl="0" fontAlgn="base">
        <a:spcBef>
          <a:spcPct val="0"/>
        </a:spcBef>
        <a:spcAft>
          <a:spcPct val="0"/>
        </a:spcAft>
        <a:defRPr sz="4400">
          <a:solidFill>
            <a:schemeClr val="tx2"/>
          </a:solidFill>
          <a:latin typeface="Arial" charset="0"/>
          <a:cs typeface="Arial" charset="0"/>
        </a:defRPr>
      </a:lvl5pPr>
      <a:lvl6pPr marL="457200" algn="l" defTabSz="457200" rtl="0" fontAlgn="base">
        <a:spcBef>
          <a:spcPct val="0"/>
        </a:spcBef>
        <a:spcAft>
          <a:spcPct val="0"/>
        </a:spcAft>
        <a:defRPr sz="4400">
          <a:solidFill>
            <a:schemeClr val="tx2"/>
          </a:solidFill>
          <a:latin typeface="Arial" charset="0"/>
          <a:cs typeface="Arial" charset="0"/>
        </a:defRPr>
      </a:lvl6pPr>
      <a:lvl7pPr marL="914400" algn="l" defTabSz="457200" rtl="0" fontAlgn="base">
        <a:spcBef>
          <a:spcPct val="0"/>
        </a:spcBef>
        <a:spcAft>
          <a:spcPct val="0"/>
        </a:spcAft>
        <a:defRPr sz="4400">
          <a:solidFill>
            <a:schemeClr val="tx2"/>
          </a:solidFill>
          <a:latin typeface="Arial" charset="0"/>
          <a:cs typeface="Arial" charset="0"/>
        </a:defRPr>
      </a:lvl7pPr>
      <a:lvl8pPr marL="1371600" algn="l" defTabSz="457200" rtl="0" fontAlgn="base">
        <a:spcBef>
          <a:spcPct val="0"/>
        </a:spcBef>
        <a:spcAft>
          <a:spcPct val="0"/>
        </a:spcAft>
        <a:defRPr sz="4400">
          <a:solidFill>
            <a:schemeClr val="tx2"/>
          </a:solidFill>
          <a:latin typeface="Arial" charset="0"/>
          <a:cs typeface="Arial" charset="0"/>
        </a:defRPr>
      </a:lvl8pPr>
      <a:lvl9pPr marL="1828800" algn="l" defTabSz="457200" rtl="0" fontAlgn="base">
        <a:spcBef>
          <a:spcPct val="0"/>
        </a:spcBef>
        <a:spcAft>
          <a:spcPct val="0"/>
        </a:spcAft>
        <a:defRPr sz="4400">
          <a:solidFill>
            <a:schemeClr val="tx2"/>
          </a:solidFill>
          <a:latin typeface="Arial" charset="0"/>
          <a:cs typeface="Arial" charset="0"/>
        </a:defRPr>
      </a:lvl9pPr>
    </p:titleStyle>
    <p:bodyStyle>
      <a:lvl1pPr marL="450850" indent="-450850" algn="l" defTabSz="457200" rtl="0" fontAlgn="base">
        <a:spcBef>
          <a:spcPct val="20000"/>
        </a:spcBef>
        <a:spcAft>
          <a:spcPct val="0"/>
        </a:spcAft>
        <a:buBlip>
          <a:blip r:embed="rId10"/>
        </a:buBlip>
        <a:defRPr sz="3200" kern="1200">
          <a:solidFill>
            <a:schemeClr val="tx1"/>
          </a:solidFill>
          <a:latin typeface="Arial"/>
          <a:ea typeface="+mn-ea"/>
          <a:cs typeface="Arial"/>
        </a:defRPr>
      </a:lvl1pPr>
      <a:lvl2pPr marL="903288" indent="-446088" algn="l" defTabSz="457200" rtl="0" fontAlgn="base">
        <a:spcBef>
          <a:spcPct val="20000"/>
        </a:spcBef>
        <a:spcAft>
          <a:spcPct val="0"/>
        </a:spcAft>
        <a:buSzPct val="100000"/>
        <a:buBlip>
          <a:blip r:embed="rId11"/>
        </a:buBlip>
        <a:defRPr sz="2800" kern="1200">
          <a:solidFill>
            <a:schemeClr val="tx1"/>
          </a:solidFill>
          <a:latin typeface="Arial"/>
          <a:ea typeface="+mn-ea"/>
          <a:cs typeface="Arial"/>
        </a:defRPr>
      </a:lvl2pPr>
      <a:lvl3pPr marL="1339850" indent="-425450" algn="l" defTabSz="457200" rtl="0" fontAlgn="base">
        <a:spcBef>
          <a:spcPct val="20000"/>
        </a:spcBef>
        <a:spcAft>
          <a:spcPct val="0"/>
        </a:spcAft>
        <a:buSzPct val="100000"/>
        <a:buBlip>
          <a:blip r:embed="rId12"/>
        </a:buBlip>
        <a:defRPr sz="2400" kern="1200">
          <a:solidFill>
            <a:schemeClr val="tx1"/>
          </a:solidFill>
          <a:latin typeface="Arial"/>
          <a:ea typeface="+mn-ea"/>
          <a:cs typeface="Arial"/>
        </a:defRPr>
      </a:lvl3pPr>
      <a:lvl4pPr marL="1792288" indent="-420688" algn="l" defTabSz="457200" rtl="0" fontAlgn="base">
        <a:spcBef>
          <a:spcPct val="20000"/>
        </a:spcBef>
        <a:spcAft>
          <a:spcPct val="0"/>
        </a:spcAft>
        <a:buSzPct val="100000"/>
        <a:buBlip>
          <a:blip r:embed="rId13"/>
        </a:buBlip>
        <a:defRPr sz="2000" kern="1200">
          <a:solidFill>
            <a:schemeClr val="tx1"/>
          </a:solidFill>
          <a:latin typeface="Arial"/>
          <a:ea typeface="+mn-ea"/>
          <a:cs typeface="Arial"/>
        </a:defRPr>
      </a:lvl4pPr>
      <a:lvl5pPr marL="2057400" indent="-228600" algn="l" defTabSz="457200" rtl="0" fontAlgn="base">
        <a:spcBef>
          <a:spcPct val="20000"/>
        </a:spcBef>
        <a:spcAft>
          <a:spcPct val="0"/>
        </a:spcAft>
        <a:buFont typeface="Arial" charset="0"/>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8455" y="4094880"/>
            <a:ext cx="5857157" cy="400110"/>
          </a:xfrm>
          <a:prstGeom prst="rect">
            <a:avLst/>
          </a:prstGeom>
        </p:spPr>
        <p:txBody>
          <a:bodyPr wrap="square">
            <a:spAutoFit/>
          </a:bodyPr>
          <a:lstStyle/>
          <a:p>
            <a:r>
              <a:rPr lang="en-US" sz="2000" dirty="0">
                <a:solidFill>
                  <a:srgbClr val="000000"/>
                </a:solidFill>
                <a:latin typeface="Arial" panose="020B0604020202020204" pitchFamily="34" charset="0"/>
                <a:cs typeface="Arial" panose="020B0604020202020204" pitchFamily="34" charset="0"/>
              </a:rPr>
              <a:t>Fourth Meeting of the Regional Steering Group</a:t>
            </a:r>
          </a:p>
        </p:txBody>
      </p:sp>
      <p:sp>
        <p:nvSpPr>
          <p:cNvPr id="3" name="TextBox 2">
            <a:extLst>
              <a:ext uri="{FF2B5EF4-FFF2-40B4-BE49-F238E27FC236}">
                <a16:creationId xmlns:a16="http://schemas.microsoft.com/office/drawing/2014/main" id="{61B45690-0DDF-4EC7-82DF-11791365FBE0}"/>
              </a:ext>
            </a:extLst>
          </p:cNvPr>
          <p:cNvSpPr txBox="1"/>
          <p:nvPr/>
        </p:nvSpPr>
        <p:spPr>
          <a:xfrm>
            <a:off x="718455" y="4712156"/>
            <a:ext cx="4940968" cy="400110"/>
          </a:xfrm>
          <a:prstGeom prst="rect">
            <a:avLst/>
          </a:prstGeom>
          <a:noFill/>
        </p:spPr>
        <p:txBody>
          <a:bodyPr wrap="none" rtlCol="0">
            <a:spAutoFit/>
          </a:bodyPr>
          <a:lstStyle/>
          <a:p>
            <a:r>
              <a:rPr lang="en-US" sz="2000" dirty="0"/>
              <a:t>Advocating beyond the CRVS Community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521DB2D-5898-4DE4-83E7-8B71FB93C772}"/>
              </a:ext>
            </a:extLst>
          </p:cNvPr>
          <p:cNvSpPr>
            <a:spLocks noGrp="1"/>
          </p:cNvSpPr>
          <p:nvPr>
            <p:ph type="title"/>
          </p:nvPr>
        </p:nvSpPr>
        <p:spPr>
          <a:xfrm>
            <a:off x="457200" y="20638"/>
            <a:ext cx="7445022" cy="1143000"/>
          </a:xfrm>
        </p:spPr>
        <p:txBody>
          <a:bodyPr/>
          <a:lstStyle/>
          <a:p>
            <a:r>
              <a:rPr lang="en-US" sz="3600" dirty="0"/>
              <a:t>Which communities?</a:t>
            </a:r>
          </a:p>
        </p:txBody>
      </p:sp>
      <p:sp>
        <p:nvSpPr>
          <p:cNvPr id="6" name="Content Placeholder 5">
            <a:extLst>
              <a:ext uri="{FF2B5EF4-FFF2-40B4-BE49-F238E27FC236}">
                <a16:creationId xmlns:a16="http://schemas.microsoft.com/office/drawing/2014/main" id="{C596E3AD-9A80-4343-9AC7-9BE88AB8D944}"/>
              </a:ext>
            </a:extLst>
          </p:cNvPr>
          <p:cNvSpPr>
            <a:spLocks noGrp="1"/>
          </p:cNvSpPr>
          <p:nvPr>
            <p:ph idx="1"/>
          </p:nvPr>
        </p:nvSpPr>
        <p:spPr>
          <a:xfrm>
            <a:off x="457200" y="1045104"/>
            <a:ext cx="8229600" cy="4495801"/>
          </a:xfrm>
        </p:spPr>
        <p:txBody>
          <a:bodyPr/>
          <a:lstStyle/>
          <a:p>
            <a:pPr>
              <a:lnSpc>
                <a:spcPct val="150000"/>
              </a:lnSpc>
            </a:pPr>
            <a:r>
              <a:rPr lang="en-US" sz="2800" dirty="0"/>
              <a:t>SDG community</a:t>
            </a:r>
          </a:p>
          <a:p>
            <a:pPr>
              <a:lnSpc>
                <a:spcPct val="150000"/>
              </a:lnSpc>
            </a:pPr>
            <a:r>
              <a:rPr lang="en-US" sz="2800" dirty="0"/>
              <a:t>ID community</a:t>
            </a:r>
          </a:p>
          <a:p>
            <a:pPr>
              <a:lnSpc>
                <a:spcPct val="150000"/>
              </a:lnSpc>
            </a:pPr>
            <a:r>
              <a:rPr lang="en-US" sz="2800" dirty="0"/>
              <a:t>Health community</a:t>
            </a:r>
          </a:p>
          <a:p>
            <a:pPr>
              <a:lnSpc>
                <a:spcPct val="150000"/>
              </a:lnSpc>
            </a:pPr>
            <a:r>
              <a:rPr lang="en-US" sz="2800" dirty="0"/>
              <a:t>Gender community</a:t>
            </a:r>
          </a:p>
          <a:p>
            <a:pPr>
              <a:lnSpc>
                <a:spcPct val="150000"/>
              </a:lnSpc>
            </a:pPr>
            <a:r>
              <a:rPr lang="en-US" sz="2800" dirty="0"/>
              <a:t>Donor community </a:t>
            </a:r>
          </a:p>
          <a:p>
            <a:pPr>
              <a:lnSpc>
                <a:spcPct val="150000"/>
              </a:lnSpc>
            </a:pPr>
            <a:r>
              <a:rPr lang="en-US" sz="2800" dirty="0"/>
              <a:t>Parliamentarians</a:t>
            </a:r>
          </a:p>
          <a:p>
            <a:pPr>
              <a:lnSpc>
                <a:spcPct val="150000"/>
              </a:lnSpc>
            </a:pPr>
            <a:r>
              <a:rPr lang="en-US" sz="2800" dirty="0"/>
              <a:t>Media </a:t>
            </a:r>
          </a:p>
          <a:p>
            <a:pPr>
              <a:lnSpc>
                <a:spcPct val="150000"/>
              </a:lnSpc>
            </a:pPr>
            <a:r>
              <a:rPr lang="en-US" sz="2800" dirty="0"/>
              <a:t>Business and corporate leaders</a:t>
            </a:r>
          </a:p>
          <a:p>
            <a:endParaRPr lang="en-US" sz="2800" dirty="0"/>
          </a:p>
        </p:txBody>
      </p:sp>
    </p:spTree>
    <p:extLst>
      <p:ext uri="{BB962C8B-B14F-4D97-AF65-F5344CB8AC3E}">
        <p14:creationId xmlns:p14="http://schemas.microsoft.com/office/powerpoint/2010/main" val="314055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FB685C8-40D0-4223-99FE-9CB0AB6B971F}"/>
              </a:ext>
            </a:extLst>
          </p:cNvPr>
          <p:cNvSpPr>
            <a:spLocks noGrp="1"/>
          </p:cNvSpPr>
          <p:nvPr>
            <p:ph idx="1"/>
          </p:nvPr>
        </p:nvSpPr>
        <p:spPr>
          <a:xfrm>
            <a:off x="457200" y="1902883"/>
            <a:ext cx="8229600" cy="4946650"/>
          </a:xfrm>
        </p:spPr>
        <p:txBody>
          <a:bodyPr/>
          <a:lstStyle/>
          <a:p>
            <a:r>
              <a:rPr lang="en-US" dirty="0"/>
              <a:t>A long-term sustained effort</a:t>
            </a:r>
          </a:p>
          <a:p>
            <a:r>
              <a:rPr lang="en-US" dirty="0"/>
              <a:t>In short-term leading to the Ministerial Conference </a:t>
            </a:r>
          </a:p>
          <a:p>
            <a:r>
              <a:rPr lang="en-US" dirty="0"/>
              <a:t>During the Ministerial Conference</a:t>
            </a:r>
          </a:p>
          <a:p>
            <a:endParaRPr lang="en-US" dirty="0"/>
          </a:p>
        </p:txBody>
      </p:sp>
    </p:spTree>
    <p:extLst>
      <p:ext uri="{BB962C8B-B14F-4D97-AF65-F5344CB8AC3E}">
        <p14:creationId xmlns:p14="http://schemas.microsoft.com/office/powerpoint/2010/main" val="1132385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CAF0E-3CF5-4F3D-AC1A-87D83A0202C1}"/>
              </a:ext>
            </a:extLst>
          </p:cNvPr>
          <p:cNvSpPr>
            <a:spLocks noGrp="1"/>
          </p:cNvSpPr>
          <p:nvPr>
            <p:ph type="title"/>
          </p:nvPr>
        </p:nvSpPr>
        <p:spPr/>
        <p:txBody>
          <a:bodyPr/>
          <a:lstStyle/>
          <a:p>
            <a:r>
              <a:rPr lang="en-US" dirty="0"/>
              <a:t>What strategy should be adopted</a:t>
            </a:r>
          </a:p>
        </p:txBody>
      </p:sp>
      <p:sp>
        <p:nvSpPr>
          <p:cNvPr id="3" name="Content Placeholder 2">
            <a:extLst>
              <a:ext uri="{FF2B5EF4-FFF2-40B4-BE49-F238E27FC236}">
                <a16:creationId xmlns:a16="http://schemas.microsoft.com/office/drawing/2014/main" id="{DC8E96BC-2698-4780-99C6-4C85375D14F9}"/>
              </a:ext>
            </a:extLst>
          </p:cNvPr>
          <p:cNvSpPr>
            <a:spLocks noGrp="1"/>
          </p:cNvSpPr>
          <p:nvPr>
            <p:ph idx="1"/>
          </p:nvPr>
        </p:nvSpPr>
        <p:spPr/>
        <p:txBody>
          <a:bodyPr/>
          <a:lstStyle/>
          <a:p>
            <a:r>
              <a:rPr lang="en-US" sz="2600" dirty="0"/>
              <a:t>We have to understand the needs of the communities and identify ways in which  CRVS can contribute – ‘why CRVS should matter to you?’</a:t>
            </a:r>
          </a:p>
          <a:p>
            <a:r>
              <a:rPr lang="en-US" sz="2600" dirty="0"/>
              <a:t>Develop standard advocacy message for each of the communities – how to tie up with their messages</a:t>
            </a:r>
          </a:p>
          <a:p>
            <a:r>
              <a:rPr lang="en-US" sz="2600" dirty="0"/>
              <a:t>Identify major events leading up to the Ministerial conference, explore which country can take the lead in carrying the message in these events through high level representation (A list of global and regional events prepared)</a:t>
            </a:r>
          </a:p>
        </p:txBody>
      </p:sp>
    </p:spTree>
    <p:extLst>
      <p:ext uri="{BB962C8B-B14F-4D97-AF65-F5344CB8AC3E}">
        <p14:creationId xmlns:p14="http://schemas.microsoft.com/office/powerpoint/2010/main" val="1730689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CAF0E-3CF5-4F3D-AC1A-87D83A0202C1}"/>
              </a:ext>
            </a:extLst>
          </p:cNvPr>
          <p:cNvSpPr>
            <a:spLocks noGrp="1"/>
          </p:cNvSpPr>
          <p:nvPr>
            <p:ph type="title"/>
          </p:nvPr>
        </p:nvSpPr>
        <p:spPr/>
        <p:txBody>
          <a:bodyPr/>
          <a:lstStyle/>
          <a:p>
            <a:r>
              <a:rPr lang="en-US" dirty="0"/>
              <a:t>What strategy should be adopted</a:t>
            </a:r>
          </a:p>
        </p:txBody>
      </p:sp>
      <p:sp>
        <p:nvSpPr>
          <p:cNvPr id="3" name="Content Placeholder 2">
            <a:extLst>
              <a:ext uri="{FF2B5EF4-FFF2-40B4-BE49-F238E27FC236}">
                <a16:creationId xmlns:a16="http://schemas.microsoft.com/office/drawing/2014/main" id="{DC8E96BC-2698-4780-99C6-4C85375D14F9}"/>
              </a:ext>
            </a:extLst>
          </p:cNvPr>
          <p:cNvSpPr>
            <a:spLocks noGrp="1"/>
          </p:cNvSpPr>
          <p:nvPr>
            <p:ph idx="1"/>
          </p:nvPr>
        </p:nvSpPr>
        <p:spPr/>
        <p:txBody>
          <a:bodyPr/>
          <a:lstStyle/>
          <a:p>
            <a:r>
              <a:rPr lang="en-US" sz="2800" dirty="0"/>
              <a:t>Work with other regional groups and other initiatives (DSG’s group on One UN Id initiative)</a:t>
            </a:r>
          </a:p>
          <a:p>
            <a:r>
              <a:rPr lang="en-US" sz="2800" dirty="0"/>
              <a:t>Organize side events – UNGA, VNR (some countries in the RSG are due for VNR in 2019)</a:t>
            </a:r>
          </a:p>
          <a:p>
            <a:r>
              <a:rPr lang="en-US" sz="2800" dirty="0"/>
              <a:t>Select two non-CRVS themes for the Ministerial Conference – SDG and ID</a:t>
            </a:r>
          </a:p>
          <a:p>
            <a:r>
              <a:rPr lang="en-US" sz="2800" dirty="0"/>
              <a:t>Identify two high level keynote speakers to speak on these topics (DSG (ID) and Jeffery Sachs (SDGs))</a:t>
            </a:r>
          </a:p>
        </p:txBody>
      </p:sp>
    </p:spTree>
    <p:extLst>
      <p:ext uri="{BB962C8B-B14F-4D97-AF65-F5344CB8AC3E}">
        <p14:creationId xmlns:p14="http://schemas.microsoft.com/office/powerpoint/2010/main" val="27769615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5288" y="3424238"/>
            <a:ext cx="3608387" cy="2908300"/>
          </a:xfrm>
        </p:spPr>
        <p:txBody>
          <a:bodyPr>
            <a:normAutofit/>
          </a:bodyPr>
          <a:lstStyle/>
          <a:p>
            <a:pPr>
              <a:spcBef>
                <a:spcPts val="1200"/>
              </a:spcBef>
              <a:spcAft>
                <a:spcPts val="1200"/>
              </a:spcAft>
            </a:pPr>
            <a:r>
              <a:rPr lang="en-US" sz="3200">
                <a:latin typeface="Arial" charset="0"/>
                <a:cs typeface="Arial" charset="0"/>
              </a:rPr>
              <a:t>Thank you!</a:t>
            </a:r>
            <a:br>
              <a:rPr lang="en-US">
                <a:latin typeface="Arial" charset="0"/>
                <a:cs typeface="Arial" charset="0"/>
              </a:rPr>
            </a:br>
            <a:br>
              <a:rPr lang="en-US">
                <a:latin typeface="Arial" charset="0"/>
                <a:cs typeface="Arial" charset="0"/>
              </a:rPr>
            </a:br>
            <a:r>
              <a:rPr lang="en-US">
                <a:latin typeface="Arial" charset="0"/>
                <a:cs typeface="Arial" charset="0"/>
              </a:rPr>
              <a:t>For more information, please visit: www.getinthepicture.org</a:t>
            </a:r>
            <a:br>
              <a:rPr lang="en-US">
                <a:latin typeface="Arial" charset="0"/>
                <a:cs typeface="Arial" charset="0"/>
              </a:rPr>
            </a:br>
            <a:br>
              <a:rPr lang="en-US" sz="1400">
                <a:latin typeface="Arial" charset="0"/>
                <a:cs typeface="Arial" charset="0"/>
              </a:rPr>
            </a:br>
            <a:endParaRPr lang="en-US">
              <a:latin typeface="Arial" charset="0"/>
              <a:cs typeface="Arial" charset="0"/>
            </a:endParaRPr>
          </a:p>
        </p:txBody>
      </p:sp>
    </p:spTree>
  </p:cSld>
  <p:clrMapOvr>
    <a:masterClrMapping/>
  </p:clrMapOvr>
</p:sld>
</file>

<file path=ppt/theme/theme1.xml><?xml version="1.0" encoding="utf-8"?>
<a:theme xmlns:a="http://schemas.openxmlformats.org/drawingml/2006/main" name="Office Theme">
  <a:themeElements>
    <a:clrScheme name="GetEveryoneInThePicture 1">
      <a:dk1>
        <a:sysClr val="windowText" lastClr="000000"/>
      </a:dk1>
      <a:lt1>
        <a:sysClr val="window" lastClr="FFFFFF"/>
      </a:lt1>
      <a:dk2>
        <a:srgbClr val="0073B5"/>
      </a:dk2>
      <a:lt2>
        <a:srgbClr val="EEECE1"/>
      </a:lt2>
      <a:accent1>
        <a:srgbClr val="0073B5"/>
      </a:accent1>
      <a:accent2>
        <a:srgbClr val="73B632"/>
      </a:accent2>
      <a:accent3>
        <a:srgbClr val="E47823"/>
      </a:accent3>
      <a:accent4>
        <a:srgbClr val="EFA531"/>
      </a:accent4>
      <a:accent5>
        <a:srgbClr val="D63E3B"/>
      </a:accent5>
      <a:accent6>
        <a:srgbClr val="5CB2DE"/>
      </a:accent6>
      <a:hlink>
        <a:srgbClr val="A3A3A3"/>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290</TotalTime>
  <Words>214</Words>
  <Application>Microsoft Office PowerPoint</Application>
  <PresentationFormat>On-screen Show (4:3)</PresentationFormat>
  <Paragraphs>27</Paragraphs>
  <Slides>6</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Lucida Grande</vt:lpstr>
      <vt:lpstr>Office Theme</vt:lpstr>
      <vt:lpstr>PowerPoint Presentation</vt:lpstr>
      <vt:lpstr>Which communities?</vt:lpstr>
      <vt:lpstr>PowerPoint Presentation</vt:lpstr>
      <vt:lpstr>What strategy should be adopted</vt:lpstr>
      <vt:lpstr>What strategy should be adopted</vt:lpstr>
      <vt:lpstr>Thank you!  For more information, please visit: www.getinthepicture.org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Raj Gautam Mitra</dc:creator>
  <cp:lastModifiedBy>Raj Gautam Mitra</cp:lastModifiedBy>
  <cp:revision>148</cp:revision>
  <dcterms:created xsi:type="dcterms:W3CDTF">2014-06-11T13:52:29Z</dcterms:created>
  <dcterms:modified xsi:type="dcterms:W3CDTF">2018-11-14T16:44:48Z</dcterms:modified>
</cp:coreProperties>
</file>